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1" r:id="rId4"/>
    <p:sldId id="262" r:id="rId5"/>
    <p:sldId id="263" r:id="rId6"/>
    <p:sldId id="265" r:id="rId7"/>
    <p:sldId id="266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937" y="2553997"/>
            <a:ext cx="5933333" cy="62857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936" y="3592806"/>
            <a:ext cx="3333333" cy="56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4034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196423" y="360000"/>
            <a:ext cx="1683577" cy="632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21652" y="1218356"/>
            <a:ext cx="228495" cy="209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12132" y="1905040"/>
            <a:ext cx="247537" cy="200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31173" y="2582188"/>
            <a:ext cx="209454" cy="209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21652" y="3259335"/>
            <a:ext cx="228495" cy="209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12132" y="3946020"/>
            <a:ext cx="247537" cy="200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29926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1635768" y="2790326"/>
            <a:ext cx="180892" cy="200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692231" y="2790326"/>
            <a:ext cx="228495" cy="200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777256" y="2790326"/>
            <a:ext cx="218975" cy="200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881322" y="2790326"/>
            <a:ext cx="190413" cy="200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937785" y="2790326"/>
            <a:ext cx="228495" cy="200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41169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31173" y="1265346"/>
            <a:ext cx="209454" cy="200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1173" y="1961033"/>
            <a:ext cx="209454" cy="200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12132" y="2656720"/>
            <a:ext cx="247537" cy="200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31173" y="3352407"/>
            <a:ext cx="209454" cy="209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7870" y="4220208"/>
            <a:ext cx="11520000" cy="15045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1103010" y="4486843"/>
            <a:ext cx="218975" cy="219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000" y="360000"/>
            <a:ext cx="11520000" cy="28066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8"/>
          <p:cNvSpPr/>
          <p:nvPr/>
        </p:nvSpPr>
        <p:spPr bwMode="white">
          <a:xfrm>
            <a:off x="1350148" y="2708405"/>
            <a:ext cx="209454" cy="200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454214" y="2708405"/>
            <a:ext cx="199933" cy="210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577322" y="2717951"/>
            <a:ext cx="133289" cy="190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652826" y="2708405"/>
            <a:ext cx="199933" cy="200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766413" y="2717951"/>
            <a:ext cx="190413" cy="200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2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2023-07-19T13:57:44Z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