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37" y="2553997"/>
            <a:ext cx="5933333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81" y="3577766"/>
            <a:ext cx="6895238" cy="476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14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1652" y="1103887"/>
            <a:ext cx="228495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1676108"/>
            <a:ext cx="209454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1652" y="2238792"/>
            <a:ext cx="228495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2811013"/>
            <a:ext cx="228495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1652" y="3383234"/>
            <a:ext cx="218975" cy="209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501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54148" y="1110343"/>
            <a:ext cx="238016" cy="270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63933" y="1743250"/>
            <a:ext cx="1285289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1603" y="2315630"/>
            <a:ext cx="723570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92429" y="2868930"/>
            <a:ext cx="2475371" cy="24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97024" y="3450849"/>
            <a:ext cx="818776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3459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694" y="1160596"/>
            <a:ext cx="199933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1652" y="1722920"/>
            <a:ext cx="228495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2294774"/>
            <a:ext cx="209454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2866629"/>
            <a:ext cx="228495" cy="200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2132" y="3428952"/>
            <a:ext cx="247537" cy="209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09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50148" y="1750458"/>
            <a:ext cx="2561057" cy="24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0148" y="2883777"/>
            <a:ext cx="138049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50148" y="4017096"/>
            <a:ext cx="1628033" cy="22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209" y="4369473"/>
            <a:ext cx="11520000" cy="1264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331886" y="5155209"/>
            <a:ext cx="4722247" cy="2587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2023-07-19T13:57:11Z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