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1" r:id="rId4"/>
    <p:sldId id="263" r:id="rId5"/>
    <p:sldId id="264" r:id="rId6"/>
    <p:sldId id="266" r:id="rId7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6" d="100"/>
          <a:sy n="56" d="100"/>
        </p:scale>
        <p:origin x="1214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937" y="2553997"/>
            <a:ext cx="5933333" cy="62857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3143" y="3490299"/>
            <a:ext cx="8485714" cy="590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60000"/>
            <a:ext cx="11520000" cy="32365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12132" y="1429290"/>
            <a:ext cx="247537" cy="2004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31173" y="2804091"/>
            <a:ext cx="209454" cy="2004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img_1677721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6530" y="3596512"/>
            <a:ext cx="11520000" cy="27404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/>
          <p:cNvSpPr/>
          <p:nvPr/>
        </p:nvSpPr>
        <p:spPr bwMode="white">
          <a:xfrm>
            <a:off x="1112149" y="4169437"/>
            <a:ext cx="247537" cy="2005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6"/>
          <p:cNvSpPr/>
          <p:nvPr/>
        </p:nvSpPr>
        <p:spPr bwMode="white">
          <a:xfrm>
            <a:off x="1131191" y="5534911"/>
            <a:ext cx="209454" cy="210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60000"/>
            <a:ext cx="11520000" cy="36994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12132" y="932081"/>
            <a:ext cx="247537" cy="2002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31173" y="1742530"/>
            <a:ext cx="209454" cy="2002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21652" y="2543445"/>
            <a:ext cx="228495" cy="209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31173" y="3353894"/>
            <a:ext cx="209454" cy="209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60000"/>
            <a:ext cx="11520000" cy="29306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5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9519"/>
          <a:stretch/>
        </p:blipFill>
        <p:spPr>
          <a:xfrm>
            <a:off x="2170974" y="3401091"/>
            <a:ext cx="8119438" cy="33067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435899" y="4630413"/>
            <a:ext cx="2227834" cy="2477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45420" y="5060041"/>
            <a:ext cx="1066314" cy="2763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435899" y="5497609"/>
            <a:ext cx="990148" cy="2572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445420" y="5936568"/>
            <a:ext cx="1399537" cy="2763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435899" y="6402924"/>
            <a:ext cx="894942" cy="228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49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宽屏</PresentationFormat>
  <Paragraphs>0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宋体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2023-07-10T09:28:00Z</dcterms:created>
  <dcterms:modified xsi:type="dcterms:W3CDTF">2023-07-19T13:56:40Z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