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1" r:id="rId4"/>
    <p:sldId id="262" r:id="rId5"/>
    <p:sldId id="263" r:id="rId6"/>
    <p:sldId id="264" r:id="rId7"/>
    <p:sldId id="266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2" d="100"/>
          <a:sy n="62" d="100"/>
        </p:scale>
        <p:origin x="461" y="6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834" y="3472714"/>
            <a:ext cx="6628571" cy="54285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937" y="2553997"/>
            <a:ext cx="5933333" cy="628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264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07338" y="971350"/>
            <a:ext cx="218975" cy="219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97818" y="1401205"/>
            <a:ext cx="228495" cy="219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78776" y="1821509"/>
            <a:ext cx="266578" cy="219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78776" y="2251364"/>
            <a:ext cx="266578" cy="219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07338" y="2671667"/>
            <a:ext cx="218975" cy="219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48825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78512" y="1466191"/>
            <a:ext cx="418909" cy="228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20925" y="2963364"/>
            <a:ext cx="466512" cy="200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25088" y="4641723"/>
            <a:ext cx="571239" cy="200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29565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67334" y="1199264"/>
            <a:ext cx="904462" cy="276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81683" y="2424024"/>
            <a:ext cx="961586" cy="301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0658975" cy="3967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17579" y="2864230"/>
            <a:ext cx="246653" cy="202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5198" y="3640189"/>
            <a:ext cx="211417" cy="211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5895" y="4327970"/>
            <a:ext cx="10658975" cy="23941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123021" y="4433982"/>
            <a:ext cx="202608" cy="203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087785" y="5220238"/>
            <a:ext cx="255463" cy="203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1087785" y="6006494"/>
            <a:ext cx="255463" cy="203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9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2023-07-19T13:53:13Z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