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435" y="8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937" y="2553997"/>
            <a:ext cx="5933333" cy="6285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333" y="3501203"/>
            <a:ext cx="7733333" cy="5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329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00826" y="1104027"/>
            <a:ext cx="1247206" cy="23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81586" y="1647739"/>
            <a:ext cx="942545" cy="28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85917" y="2164702"/>
            <a:ext cx="828297" cy="246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66893" y="2744702"/>
            <a:ext cx="485553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76083" y="2716086"/>
            <a:ext cx="675966" cy="23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72083" y="3181739"/>
            <a:ext cx="904462" cy="29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76537" y="3307492"/>
            <a:ext cx="933024" cy="171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852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3438" y="1608876"/>
            <a:ext cx="942545" cy="228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0991" y="1530221"/>
            <a:ext cx="266578" cy="307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63603" y="2705219"/>
            <a:ext cx="637884" cy="20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96495" y="2705219"/>
            <a:ext cx="342743" cy="20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06545" y="3744360"/>
            <a:ext cx="990148" cy="23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97024" y="4878836"/>
            <a:ext cx="628363" cy="171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116160"/>
            <a:ext cx="11520000" cy="4128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720" y="4076912"/>
            <a:ext cx="11520000" cy="2680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158025" y="4258133"/>
            <a:ext cx="199933" cy="22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129463" y="4792258"/>
            <a:ext cx="247537" cy="22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129463" y="5326383"/>
            <a:ext cx="247537" cy="22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158025" y="5860508"/>
            <a:ext cx="199933" cy="22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129463" y="6394633"/>
            <a:ext cx="247537" cy="22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825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900" y="1152405"/>
            <a:ext cx="247537" cy="229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16859" y="1687039"/>
            <a:ext cx="276099" cy="229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5421" y="2221674"/>
            <a:ext cx="228495" cy="229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5900" y="2756309"/>
            <a:ext cx="238016" cy="229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2023-07-19T13:50:43Z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