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9" r:id="rId4"/>
    <p:sldId id="278" r:id="rId5"/>
    <p:sldId id="277" r:id="rId6"/>
    <p:sldId id="276" r:id="rId7"/>
    <p:sldId id="273" r:id="rId8"/>
    <p:sldId id="272" r:id="rId9"/>
    <p:sldId id="271" r:id="rId10"/>
    <p:sldId id="270" r:id="rId11"/>
    <p:sldId id="268" r:id="rId12"/>
    <p:sldId id="267" r:id="rId13"/>
    <p:sldId id="265" r:id="rId14"/>
    <p:sldId id="264" r:id="rId15"/>
    <p:sldId id="263" r:id="rId16"/>
    <p:sldId id="262" r:id="rId17"/>
    <p:sldId id="261" r:id="rId18"/>
    <p:sldId id="260" r:id="rId19"/>
    <p:sldId id="259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1D2B8DF-8A01-CB0E-163C-DB23B6E4E2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51376"/>
            <a:ext cx="11520000" cy="3363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DF44585-D6BC-4BFB-6FFD-F0B862805BB4}"/>
              </a:ext>
            </a:extLst>
          </p:cNvPr>
          <p:cNvSpPr/>
          <p:nvPr/>
        </p:nvSpPr>
        <p:spPr bwMode="white">
          <a:xfrm>
            <a:off x="1529256" y="1332659"/>
            <a:ext cx="218975" cy="228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F2C1A30-818A-4167-7059-2E736BEBE712}"/>
              </a:ext>
            </a:extLst>
          </p:cNvPr>
          <p:cNvSpPr/>
          <p:nvPr/>
        </p:nvSpPr>
        <p:spPr bwMode="white">
          <a:xfrm>
            <a:off x="1510214" y="2304642"/>
            <a:ext cx="247537" cy="238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7E67759-326A-F9A2-7C9F-37F4AD5A9A8C}"/>
              </a:ext>
            </a:extLst>
          </p:cNvPr>
          <p:cNvSpPr/>
          <p:nvPr/>
        </p:nvSpPr>
        <p:spPr bwMode="white">
          <a:xfrm>
            <a:off x="1500694" y="3286154"/>
            <a:ext cx="276099" cy="2287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C3677096-9A98-9D29-0892-D382B97E39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29"/>
          <a:stretch/>
        </p:blipFill>
        <p:spPr>
          <a:xfrm>
            <a:off x="1169626" y="4235771"/>
            <a:ext cx="9938475" cy="2490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F6D1772-E166-5A77-8A16-645F4798A89A}"/>
              </a:ext>
            </a:extLst>
          </p:cNvPr>
          <p:cNvSpPr/>
          <p:nvPr/>
        </p:nvSpPr>
        <p:spPr bwMode="white">
          <a:xfrm>
            <a:off x="1502849" y="4331177"/>
            <a:ext cx="247537" cy="2385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39D3F24-8FDF-7E25-F46F-C80A7F415EF6}"/>
              </a:ext>
            </a:extLst>
          </p:cNvPr>
          <p:cNvSpPr/>
          <p:nvPr/>
        </p:nvSpPr>
        <p:spPr bwMode="white">
          <a:xfrm>
            <a:off x="1493328" y="5886298"/>
            <a:ext cx="276099" cy="2289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11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730432-3A08-6D92-42FD-971CA3012A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180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4EC8302-D82E-DEDB-0A36-CAF1D5094A30}"/>
              </a:ext>
            </a:extLst>
          </p:cNvPr>
          <p:cNvSpPr/>
          <p:nvPr/>
        </p:nvSpPr>
        <p:spPr bwMode="white">
          <a:xfrm>
            <a:off x="6919358" y="1708541"/>
            <a:ext cx="628363" cy="238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3E10EC4-05F0-C761-5F40-72B8077DCF2B}"/>
              </a:ext>
            </a:extLst>
          </p:cNvPr>
          <p:cNvSpPr/>
          <p:nvPr/>
        </p:nvSpPr>
        <p:spPr bwMode="white">
          <a:xfrm>
            <a:off x="3614863" y="2222802"/>
            <a:ext cx="1361454" cy="285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D9667A1-7854-38C3-30AA-0CE97459D1DD}"/>
              </a:ext>
            </a:extLst>
          </p:cNvPr>
          <p:cNvSpPr/>
          <p:nvPr/>
        </p:nvSpPr>
        <p:spPr bwMode="white">
          <a:xfrm>
            <a:off x="5989976" y="2222802"/>
            <a:ext cx="733090" cy="285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BD53905-DAAD-9C50-DC4F-0199CDB5DA76}"/>
              </a:ext>
            </a:extLst>
          </p:cNvPr>
          <p:cNvSpPr/>
          <p:nvPr/>
        </p:nvSpPr>
        <p:spPr bwMode="white">
          <a:xfrm>
            <a:off x="4262267" y="2718590"/>
            <a:ext cx="514115" cy="285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DBF8537-A67B-8D8A-8DBF-E3758DFA00FB}"/>
              </a:ext>
            </a:extLst>
          </p:cNvPr>
          <p:cNvSpPr/>
          <p:nvPr/>
        </p:nvSpPr>
        <p:spPr bwMode="white">
          <a:xfrm>
            <a:off x="5693428" y="2746586"/>
            <a:ext cx="866380" cy="228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90C2B73-225B-37F5-5AA4-0CC1AAE36DC1}"/>
              </a:ext>
            </a:extLst>
          </p:cNvPr>
          <p:cNvSpPr/>
          <p:nvPr/>
        </p:nvSpPr>
        <p:spPr bwMode="white">
          <a:xfrm>
            <a:off x="5458228" y="3260846"/>
            <a:ext cx="1009190" cy="254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1B43BCC-0FCB-AA79-FDAC-49C5233AA306}"/>
              </a:ext>
            </a:extLst>
          </p:cNvPr>
          <p:cNvSpPr/>
          <p:nvPr/>
        </p:nvSpPr>
        <p:spPr bwMode="white">
          <a:xfrm>
            <a:off x="3252495" y="3775108"/>
            <a:ext cx="628363" cy="238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91F3EC3-589F-18B4-85DF-C4E536F8EFFD}"/>
              </a:ext>
            </a:extLst>
          </p:cNvPr>
          <p:cNvSpPr/>
          <p:nvPr/>
        </p:nvSpPr>
        <p:spPr bwMode="white">
          <a:xfrm>
            <a:off x="4537785" y="3775108"/>
            <a:ext cx="847338" cy="238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60ED0DA-77F7-7344-4564-ACB38BB576DA}"/>
              </a:ext>
            </a:extLst>
          </p:cNvPr>
          <p:cNvSpPr/>
          <p:nvPr/>
        </p:nvSpPr>
        <p:spPr bwMode="white">
          <a:xfrm>
            <a:off x="3699966" y="4813153"/>
            <a:ext cx="761652" cy="238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9396D70-B631-1497-611B-5861DDB16227}"/>
              </a:ext>
            </a:extLst>
          </p:cNvPr>
          <p:cNvSpPr/>
          <p:nvPr/>
        </p:nvSpPr>
        <p:spPr bwMode="white">
          <a:xfrm>
            <a:off x="7127404" y="4813153"/>
            <a:ext cx="1047271" cy="285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4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1247E52-66A7-23D5-FB76-3F380CD2B8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837108"/>
            <a:ext cx="11520000" cy="35822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22E30DB-FDBF-9AE6-E001-19A60C2F2B62}"/>
              </a:ext>
            </a:extLst>
          </p:cNvPr>
          <p:cNvSpPr/>
          <p:nvPr/>
        </p:nvSpPr>
        <p:spPr bwMode="white">
          <a:xfrm>
            <a:off x="1805355" y="1942271"/>
            <a:ext cx="3941553" cy="285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077D39C-518C-CEB4-5BBA-EC20063C4852}"/>
              </a:ext>
            </a:extLst>
          </p:cNvPr>
          <p:cNvSpPr/>
          <p:nvPr/>
        </p:nvSpPr>
        <p:spPr bwMode="white">
          <a:xfrm>
            <a:off x="1786314" y="2966455"/>
            <a:ext cx="4074842" cy="285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92E765C-DC64-A386-DD84-B7C05C4D01CF}"/>
              </a:ext>
            </a:extLst>
          </p:cNvPr>
          <p:cNvSpPr/>
          <p:nvPr/>
        </p:nvSpPr>
        <p:spPr bwMode="white">
          <a:xfrm>
            <a:off x="1805355" y="4006329"/>
            <a:ext cx="4531834" cy="285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ABBF0C4-8F24-6834-2C64-E0708D21D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71"/>
          <a:stretch/>
        </p:blipFill>
        <p:spPr>
          <a:xfrm>
            <a:off x="1134336" y="4501651"/>
            <a:ext cx="8366850" cy="2083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A51E268-C430-73E0-3A55-74BEFC95F063}"/>
              </a:ext>
            </a:extLst>
          </p:cNvPr>
          <p:cNvSpPr/>
          <p:nvPr/>
        </p:nvSpPr>
        <p:spPr bwMode="white">
          <a:xfrm>
            <a:off x="1791261" y="5128890"/>
            <a:ext cx="4189090" cy="286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B52087A-1268-63FE-EABA-33F6AB30B639}"/>
              </a:ext>
            </a:extLst>
          </p:cNvPr>
          <p:cNvSpPr/>
          <p:nvPr/>
        </p:nvSpPr>
        <p:spPr bwMode="white">
          <a:xfrm>
            <a:off x="1810302" y="6150597"/>
            <a:ext cx="5160198" cy="2867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038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DD0428-A94E-FB3C-5886-7DB47AD0BD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908544"/>
            <a:ext cx="11520000" cy="4613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A618B03-B9AD-A7AA-47C3-BBDD84FDBFAE}"/>
              </a:ext>
            </a:extLst>
          </p:cNvPr>
          <p:cNvSpPr/>
          <p:nvPr/>
        </p:nvSpPr>
        <p:spPr bwMode="white">
          <a:xfrm>
            <a:off x="2919272" y="2033260"/>
            <a:ext cx="238016" cy="238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EAF5159-A66C-FD21-C7BA-ABC1491789EC}"/>
              </a:ext>
            </a:extLst>
          </p:cNvPr>
          <p:cNvSpPr/>
          <p:nvPr/>
        </p:nvSpPr>
        <p:spPr bwMode="white">
          <a:xfrm>
            <a:off x="3004958" y="2557492"/>
            <a:ext cx="209454" cy="228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300ABC3-1C35-AA9B-F03E-2D922B54C1BE}"/>
              </a:ext>
            </a:extLst>
          </p:cNvPr>
          <p:cNvSpPr/>
          <p:nvPr/>
        </p:nvSpPr>
        <p:spPr bwMode="white">
          <a:xfrm>
            <a:off x="4128396" y="4111125"/>
            <a:ext cx="228495" cy="228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CF89D57-4B65-2C24-AD15-67C04578C966}"/>
              </a:ext>
            </a:extLst>
          </p:cNvPr>
          <p:cNvSpPr/>
          <p:nvPr/>
        </p:nvSpPr>
        <p:spPr bwMode="white">
          <a:xfrm>
            <a:off x="2928793" y="5150058"/>
            <a:ext cx="247537" cy="228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53DD61BC-A993-EEA7-1943-236C8DF229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17" b="72840"/>
          <a:stretch/>
        </p:blipFill>
        <p:spPr>
          <a:xfrm>
            <a:off x="1148624" y="5570939"/>
            <a:ext cx="6852375" cy="1063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DE72449-1173-7773-E66E-CDC1CB262E5F}"/>
              </a:ext>
            </a:extLst>
          </p:cNvPr>
          <p:cNvSpPr/>
          <p:nvPr/>
        </p:nvSpPr>
        <p:spPr bwMode="white">
          <a:xfrm>
            <a:off x="2909946" y="6161412"/>
            <a:ext cx="266578" cy="228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86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A048873-071A-8BAB-A5F2-B6B89F2270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5" r="40517"/>
          <a:stretch/>
        </p:blipFill>
        <p:spPr>
          <a:xfrm>
            <a:off x="720000" y="1114419"/>
            <a:ext cx="6852375" cy="29511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11659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DA95B40-ABEF-F2AE-C043-96D64CCD2C0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38" y="1051425"/>
            <a:ext cx="11520000" cy="4006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15005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547E35-463D-EC61-F3A8-129F487A73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664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0278255-E176-A70C-FD4B-123079F9508C}"/>
              </a:ext>
            </a:extLst>
          </p:cNvPr>
          <p:cNvSpPr/>
          <p:nvPr/>
        </p:nvSpPr>
        <p:spPr bwMode="white">
          <a:xfrm>
            <a:off x="1053223" y="1242374"/>
            <a:ext cx="247537" cy="229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D60565A-BDBC-99DF-3B87-4CA9375DEBBF}"/>
              </a:ext>
            </a:extLst>
          </p:cNvPr>
          <p:cNvSpPr/>
          <p:nvPr/>
        </p:nvSpPr>
        <p:spPr bwMode="white">
          <a:xfrm>
            <a:off x="1081785" y="1748599"/>
            <a:ext cx="199933" cy="229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41CF82B-1391-ED60-D13F-F752F595DD3D}"/>
              </a:ext>
            </a:extLst>
          </p:cNvPr>
          <p:cNvSpPr/>
          <p:nvPr/>
        </p:nvSpPr>
        <p:spPr bwMode="white">
          <a:xfrm>
            <a:off x="1053223" y="2264376"/>
            <a:ext cx="247537" cy="229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0CBD8C5-DD56-0613-05AA-FF2161A487FB}"/>
              </a:ext>
            </a:extLst>
          </p:cNvPr>
          <p:cNvSpPr/>
          <p:nvPr/>
        </p:nvSpPr>
        <p:spPr bwMode="white">
          <a:xfrm>
            <a:off x="1081785" y="2770601"/>
            <a:ext cx="199933" cy="229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C6E316E-A447-AD10-CF5B-6DEFA0D03509}"/>
              </a:ext>
            </a:extLst>
          </p:cNvPr>
          <p:cNvSpPr/>
          <p:nvPr/>
        </p:nvSpPr>
        <p:spPr bwMode="white">
          <a:xfrm>
            <a:off x="1081785" y="3286378"/>
            <a:ext cx="199933" cy="229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34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246705-81B5-F210-C930-17856D4F11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8" y="1080000"/>
            <a:ext cx="11520000" cy="4006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20258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64EFAC-DA60-BD87-BA09-25A03F22D32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022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9B41792-5D2D-BB9E-04AD-D802A13FE07C}"/>
              </a:ext>
            </a:extLst>
          </p:cNvPr>
          <p:cNvSpPr/>
          <p:nvPr/>
        </p:nvSpPr>
        <p:spPr bwMode="white">
          <a:xfrm>
            <a:off x="681917" y="1719237"/>
            <a:ext cx="2361123" cy="2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599DF0F-577C-59E1-7D03-95F81EEC125F}"/>
              </a:ext>
            </a:extLst>
          </p:cNvPr>
          <p:cNvSpPr/>
          <p:nvPr/>
        </p:nvSpPr>
        <p:spPr bwMode="white">
          <a:xfrm>
            <a:off x="681917" y="2749650"/>
            <a:ext cx="3360793" cy="228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325223B-8F99-1CBE-99C7-E5F412B229B7}"/>
              </a:ext>
            </a:extLst>
          </p:cNvPr>
          <p:cNvSpPr/>
          <p:nvPr/>
        </p:nvSpPr>
        <p:spPr bwMode="white">
          <a:xfrm>
            <a:off x="681917" y="2234443"/>
            <a:ext cx="10682182" cy="238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95F80B2-3DD9-95BF-2BB7-3302828FD8FC}"/>
              </a:ext>
            </a:extLst>
          </p:cNvPr>
          <p:cNvSpPr/>
          <p:nvPr/>
        </p:nvSpPr>
        <p:spPr bwMode="white">
          <a:xfrm>
            <a:off x="1300760" y="1213572"/>
            <a:ext cx="10082380" cy="286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957C7FE-50EB-64D5-8382-24CB488C9177}"/>
              </a:ext>
            </a:extLst>
          </p:cNvPr>
          <p:cNvSpPr/>
          <p:nvPr/>
        </p:nvSpPr>
        <p:spPr bwMode="white">
          <a:xfrm>
            <a:off x="3147768" y="1715594"/>
            <a:ext cx="8235371" cy="295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61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41FF8A4-9DCE-47D6-8EC1-33179FFCC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143" y="2752809"/>
            <a:ext cx="3885714" cy="13523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DA66A2F-5165-7449-EFC9-7244C1337D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987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D394DCA-13FE-02DB-5085-E5E1ACCE97D4}"/>
              </a:ext>
            </a:extLst>
          </p:cNvPr>
          <p:cNvSpPr/>
          <p:nvPr/>
        </p:nvSpPr>
        <p:spPr bwMode="white">
          <a:xfrm>
            <a:off x="10700826" y="1929377"/>
            <a:ext cx="1369909" cy="1871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994297A-2FF7-F2ED-E195-2108C1CBB104}"/>
              </a:ext>
            </a:extLst>
          </p:cNvPr>
          <p:cNvSpPr/>
          <p:nvPr/>
        </p:nvSpPr>
        <p:spPr bwMode="white">
          <a:xfrm>
            <a:off x="1510214" y="2101540"/>
            <a:ext cx="238016" cy="229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94AB19F-5077-1FA5-60F6-397D745823E4}"/>
              </a:ext>
            </a:extLst>
          </p:cNvPr>
          <p:cNvSpPr/>
          <p:nvPr/>
        </p:nvSpPr>
        <p:spPr bwMode="white">
          <a:xfrm>
            <a:off x="1491173" y="2588443"/>
            <a:ext cx="276099" cy="229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A2D7BB0-1F2D-0CE7-C1AF-42E21619956F}"/>
              </a:ext>
            </a:extLst>
          </p:cNvPr>
          <p:cNvSpPr/>
          <p:nvPr/>
        </p:nvSpPr>
        <p:spPr bwMode="white">
          <a:xfrm>
            <a:off x="1519735" y="3075346"/>
            <a:ext cx="218975" cy="229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642786F-D6FC-C3B5-36FB-1B7E0C2A1DE5}"/>
              </a:ext>
            </a:extLst>
          </p:cNvPr>
          <p:cNvSpPr/>
          <p:nvPr/>
        </p:nvSpPr>
        <p:spPr bwMode="white">
          <a:xfrm>
            <a:off x="1510214" y="3562248"/>
            <a:ext cx="238016" cy="238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A31F1E2-6A3E-EE4A-3181-9640FF3B4D7A}"/>
              </a:ext>
            </a:extLst>
          </p:cNvPr>
          <p:cNvSpPr/>
          <p:nvPr/>
        </p:nvSpPr>
        <p:spPr bwMode="white">
          <a:xfrm>
            <a:off x="1491173" y="4049151"/>
            <a:ext cx="276099" cy="229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8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97AA88-3FB8-D029-2667-5CD453BB0D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59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EF80DB4-9CFC-A101-B93D-B70183D3DE79}"/>
              </a:ext>
            </a:extLst>
          </p:cNvPr>
          <p:cNvSpPr/>
          <p:nvPr/>
        </p:nvSpPr>
        <p:spPr bwMode="white">
          <a:xfrm>
            <a:off x="1491173" y="1623295"/>
            <a:ext cx="276099" cy="228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E65BEB0-EE83-E7FD-4427-76FF65F42BB0}"/>
              </a:ext>
            </a:extLst>
          </p:cNvPr>
          <p:cNvSpPr/>
          <p:nvPr/>
        </p:nvSpPr>
        <p:spPr bwMode="white">
          <a:xfrm>
            <a:off x="1519735" y="3119739"/>
            <a:ext cx="276099" cy="409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77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B86308-879D-5712-B76D-E81D79D626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07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E581F05-AC22-7CAC-805A-DF6072154453}"/>
              </a:ext>
            </a:extLst>
          </p:cNvPr>
          <p:cNvSpPr/>
          <p:nvPr/>
        </p:nvSpPr>
        <p:spPr bwMode="white">
          <a:xfrm>
            <a:off x="1062743" y="1165868"/>
            <a:ext cx="228495" cy="228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81A14E-2F23-E27C-E13C-8D555BCE7778}"/>
              </a:ext>
            </a:extLst>
          </p:cNvPr>
          <p:cNvSpPr/>
          <p:nvPr/>
        </p:nvSpPr>
        <p:spPr bwMode="white">
          <a:xfrm>
            <a:off x="1053223" y="2663797"/>
            <a:ext cx="247537" cy="238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18D9315-668B-E7EA-B1AB-5C309562B1F1}"/>
              </a:ext>
            </a:extLst>
          </p:cNvPr>
          <p:cNvSpPr/>
          <p:nvPr/>
        </p:nvSpPr>
        <p:spPr bwMode="white">
          <a:xfrm>
            <a:off x="1043702" y="4171267"/>
            <a:ext cx="276099" cy="228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09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3CF2F8-AF80-F688-9020-8486A19ED27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794240"/>
            <a:ext cx="11520000" cy="1515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41D6094-058F-FE02-933D-7977131F98DD}"/>
              </a:ext>
            </a:extLst>
          </p:cNvPr>
          <p:cNvSpPr/>
          <p:nvPr/>
        </p:nvSpPr>
        <p:spPr bwMode="white">
          <a:xfrm>
            <a:off x="1491173" y="1366279"/>
            <a:ext cx="276099" cy="228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88161092-25CA-7595-77C2-FE59977A7F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84"/>
          <a:stretch/>
        </p:blipFill>
        <p:spPr>
          <a:xfrm>
            <a:off x="1177198" y="2306320"/>
            <a:ext cx="10024200" cy="1922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FB4E08C-F42F-0A43-C7A5-479AF58C5D00}"/>
              </a:ext>
            </a:extLst>
          </p:cNvPr>
          <p:cNvSpPr/>
          <p:nvPr/>
        </p:nvSpPr>
        <p:spPr bwMode="white">
          <a:xfrm>
            <a:off x="1500900" y="2392387"/>
            <a:ext cx="276099" cy="229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BD22CDE-7114-A4BC-413B-4DD3C19C77BB}"/>
              </a:ext>
            </a:extLst>
          </p:cNvPr>
          <p:cNvSpPr/>
          <p:nvPr/>
        </p:nvSpPr>
        <p:spPr bwMode="white">
          <a:xfrm>
            <a:off x="1510421" y="3358261"/>
            <a:ext cx="247537" cy="239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42A9FE4C-26EF-DC19-CCCA-48672117D7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24"/>
          <a:stretch/>
        </p:blipFill>
        <p:spPr>
          <a:xfrm>
            <a:off x="1177198" y="4264069"/>
            <a:ext cx="7681050" cy="2376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B4D3BF2-E2AB-A792-46BE-0C991569F0F0}"/>
              </a:ext>
            </a:extLst>
          </p:cNvPr>
          <p:cNvSpPr/>
          <p:nvPr/>
        </p:nvSpPr>
        <p:spPr bwMode="white">
          <a:xfrm>
            <a:off x="1519941" y="4378600"/>
            <a:ext cx="228495" cy="229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B3216CA-907E-52FA-05F7-6D8771132B7B}"/>
              </a:ext>
            </a:extLst>
          </p:cNvPr>
          <p:cNvSpPr/>
          <p:nvPr/>
        </p:nvSpPr>
        <p:spPr bwMode="white">
          <a:xfrm>
            <a:off x="1519941" y="5352113"/>
            <a:ext cx="228495" cy="229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05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3CD4AFB-E34B-B12F-B8E1-7FD8A0B184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9051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89DC00A-88CE-D17F-2943-BE565F3BF95A}"/>
              </a:ext>
            </a:extLst>
          </p:cNvPr>
          <p:cNvSpPr/>
          <p:nvPr/>
        </p:nvSpPr>
        <p:spPr bwMode="white">
          <a:xfrm>
            <a:off x="1519735" y="1622923"/>
            <a:ext cx="199933" cy="228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4712B29-D588-4BDE-8866-FCFE5A1DFAA7}"/>
              </a:ext>
            </a:extLst>
          </p:cNvPr>
          <p:cNvSpPr/>
          <p:nvPr/>
        </p:nvSpPr>
        <p:spPr bwMode="white">
          <a:xfrm>
            <a:off x="1491173" y="2108698"/>
            <a:ext cx="247537" cy="228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B8904A7-CC04-C98F-8D5A-020817737A30}"/>
              </a:ext>
            </a:extLst>
          </p:cNvPr>
          <p:cNvSpPr/>
          <p:nvPr/>
        </p:nvSpPr>
        <p:spPr bwMode="white">
          <a:xfrm>
            <a:off x="1519735" y="2603997"/>
            <a:ext cx="199933" cy="228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4E63D41-7F4C-1644-6E5A-64E99A54C17B}"/>
              </a:ext>
            </a:extLst>
          </p:cNvPr>
          <p:cNvSpPr/>
          <p:nvPr/>
        </p:nvSpPr>
        <p:spPr bwMode="white">
          <a:xfrm>
            <a:off x="1491173" y="3089771"/>
            <a:ext cx="247537" cy="228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8DC5A04-F3B7-ED7D-73BB-2AF9FBB591EB}"/>
              </a:ext>
            </a:extLst>
          </p:cNvPr>
          <p:cNvSpPr/>
          <p:nvPr/>
        </p:nvSpPr>
        <p:spPr bwMode="white">
          <a:xfrm>
            <a:off x="1519735" y="3575545"/>
            <a:ext cx="199933" cy="228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59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5878869-132F-ADBF-7E97-4B90A0B132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429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BEF149C-C2F2-1607-C9F9-114E4260C345}"/>
              </a:ext>
            </a:extLst>
          </p:cNvPr>
          <p:cNvSpPr/>
          <p:nvPr/>
        </p:nvSpPr>
        <p:spPr bwMode="white">
          <a:xfrm>
            <a:off x="1529256" y="2137383"/>
            <a:ext cx="209454" cy="228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774E33B-DA24-60F0-529F-65C8406983A9}"/>
              </a:ext>
            </a:extLst>
          </p:cNvPr>
          <p:cNvSpPr/>
          <p:nvPr/>
        </p:nvSpPr>
        <p:spPr bwMode="white">
          <a:xfrm>
            <a:off x="1529256" y="2613682"/>
            <a:ext cx="209454" cy="228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32A1BB2-12D4-7BD9-0AD1-1C080F2F6334}"/>
              </a:ext>
            </a:extLst>
          </p:cNvPr>
          <p:cNvSpPr/>
          <p:nvPr/>
        </p:nvSpPr>
        <p:spPr bwMode="white">
          <a:xfrm>
            <a:off x="1510214" y="3099507"/>
            <a:ext cx="238016" cy="228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C0DADAE-5669-27B7-E395-01A782B3640B}"/>
              </a:ext>
            </a:extLst>
          </p:cNvPr>
          <p:cNvSpPr/>
          <p:nvPr/>
        </p:nvSpPr>
        <p:spPr bwMode="white">
          <a:xfrm>
            <a:off x="1510214" y="3594857"/>
            <a:ext cx="238016" cy="228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6E3DDE3-ED6E-B433-BDA0-039955FA81CD}"/>
              </a:ext>
            </a:extLst>
          </p:cNvPr>
          <p:cNvSpPr/>
          <p:nvPr/>
        </p:nvSpPr>
        <p:spPr bwMode="white">
          <a:xfrm>
            <a:off x="1529256" y="4080682"/>
            <a:ext cx="209454" cy="2286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84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6112E5-572F-B91E-D865-23BE51506D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883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30F812F-E5C4-463C-7131-DFFC84BA5855}"/>
              </a:ext>
            </a:extLst>
          </p:cNvPr>
          <p:cNvSpPr/>
          <p:nvPr/>
        </p:nvSpPr>
        <p:spPr bwMode="white">
          <a:xfrm>
            <a:off x="1491173" y="1624194"/>
            <a:ext cx="276099" cy="229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FFBD02D-C383-6F59-A6D9-20FD5910B39F}"/>
              </a:ext>
            </a:extLst>
          </p:cNvPr>
          <p:cNvSpPr/>
          <p:nvPr/>
        </p:nvSpPr>
        <p:spPr bwMode="white">
          <a:xfrm>
            <a:off x="1519735" y="2111105"/>
            <a:ext cx="218975" cy="229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F32AD8B-372F-DA60-71AD-809E3C2D85FB}"/>
              </a:ext>
            </a:extLst>
          </p:cNvPr>
          <p:cNvSpPr/>
          <p:nvPr/>
        </p:nvSpPr>
        <p:spPr bwMode="white">
          <a:xfrm>
            <a:off x="1510214" y="2598016"/>
            <a:ext cx="247537" cy="229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9996220-8E26-C409-C286-64FC00094DA0}"/>
              </a:ext>
            </a:extLst>
          </p:cNvPr>
          <p:cNvSpPr/>
          <p:nvPr/>
        </p:nvSpPr>
        <p:spPr bwMode="white">
          <a:xfrm>
            <a:off x="1519735" y="3084927"/>
            <a:ext cx="218975" cy="229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7197263-5A6C-1571-8EF8-510312B645D2}"/>
              </a:ext>
            </a:extLst>
          </p:cNvPr>
          <p:cNvSpPr/>
          <p:nvPr/>
        </p:nvSpPr>
        <p:spPr bwMode="white">
          <a:xfrm>
            <a:off x="1519735" y="3571838"/>
            <a:ext cx="218975" cy="229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76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0</Words>
  <Application>Microsoft Office PowerPoint</Application>
  <PresentationFormat>宽屏</PresentationFormat>
  <Paragraphs>0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8</cp:revision>
  <dcterms:created xsi:type="dcterms:W3CDTF">2023-07-10T09:28:00Z</dcterms:created>
  <dcterms:modified xsi:type="dcterms:W3CDTF">2023-07-12T02:28:42Z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