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78" r:id="rId15"/>
    <p:sldId id="263" r:id="rId16"/>
    <p:sldId id="262" r:id="rId17"/>
    <p:sldId id="261" r:id="rId18"/>
    <p:sldId id="260" r:id="rId19"/>
    <p:sldId id="259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C3A66B-9628-D76A-36B4-9E9E0ED266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51388"/>
            <a:ext cx="11520000" cy="3831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7A0014-15A9-0EE3-A4AD-B755A4F37954}"/>
              </a:ext>
            </a:extLst>
          </p:cNvPr>
          <p:cNvSpPr/>
          <p:nvPr/>
        </p:nvSpPr>
        <p:spPr bwMode="white">
          <a:xfrm>
            <a:off x="1510214" y="1399462"/>
            <a:ext cx="247537" cy="23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7321E6-251F-C24F-8F04-C07DDF4B9C9A}"/>
              </a:ext>
            </a:extLst>
          </p:cNvPr>
          <p:cNvSpPr/>
          <p:nvPr/>
        </p:nvSpPr>
        <p:spPr bwMode="white">
          <a:xfrm>
            <a:off x="1529256" y="2514531"/>
            <a:ext cx="218975" cy="228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DB2361-880B-3044-4537-F658E4CF1575}"/>
              </a:ext>
            </a:extLst>
          </p:cNvPr>
          <p:cNvSpPr/>
          <p:nvPr/>
        </p:nvSpPr>
        <p:spPr bwMode="white">
          <a:xfrm>
            <a:off x="1500694" y="3620069"/>
            <a:ext cx="276099" cy="228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37A1BF1-85AB-05D8-5F8C-E7A8DB2FF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2"/>
          <a:stretch/>
        </p:blipFill>
        <p:spPr>
          <a:xfrm>
            <a:off x="1177200" y="4499365"/>
            <a:ext cx="9252675" cy="216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348BF0-7BA2-C5F4-6B77-CB7A66D4D099}"/>
              </a:ext>
            </a:extLst>
          </p:cNvPr>
          <p:cNvSpPr/>
          <p:nvPr/>
        </p:nvSpPr>
        <p:spPr bwMode="white">
          <a:xfrm>
            <a:off x="1510423" y="4633001"/>
            <a:ext cx="247537" cy="23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ABCADF-CEC5-0AA7-3001-DEDF86B35EA6}"/>
              </a:ext>
            </a:extLst>
          </p:cNvPr>
          <p:cNvSpPr/>
          <p:nvPr/>
        </p:nvSpPr>
        <p:spPr bwMode="white">
          <a:xfrm>
            <a:off x="1519943" y="5740278"/>
            <a:ext cx="228495" cy="229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DD519B-CC58-F57D-577E-88400F4F7F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82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3511A1-CDAF-4826-238D-6CE91C1ACC7F}"/>
              </a:ext>
            </a:extLst>
          </p:cNvPr>
          <p:cNvSpPr/>
          <p:nvPr/>
        </p:nvSpPr>
        <p:spPr bwMode="white">
          <a:xfrm>
            <a:off x="2490842" y="1742140"/>
            <a:ext cx="266578" cy="29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30FD81-3B23-D114-9061-5BAC09900610}"/>
              </a:ext>
            </a:extLst>
          </p:cNvPr>
          <p:cNvSpPr/>
          <p:nvPr/>
        </p:nvSpPr>
        <p:spPr bwMode="white">
          <a:xfrm>
            <a:off x="2481322" y="2480508"/>
            <a:ext cx="476033" cy="171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7F3FFF-B291-C049-3300-CB477855EB29}"/>
              </a:ext>
            </a:extLst>
          </p:cNvPr>
          <p:cNvSpPr/>
          <p:nvPr/>
        </p:nvSpPr>
        <p:spPr bwMode="white">
          <a:xfrm>
            <a:off x="2481322" y="3109307"/>
            <a:ext cx="476033" cy="171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8791C6-8C8F-40AC-32BF-4D1DD0DDA522}"/>
              </a:ext>
            </a:extLst>
          </p:cNvPr>
          <p:cNvSpPr/>
          <p:nvPr/>
        </p:nvSpPr>
        <p:spPr bwMode="white">
          <a:xfrm>
            <a:off x="2481322" y="3577204"/>
            <a:ext cx="276098" cy="332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194DF9-4A67-97F1-4CA5-98639967E93B}"/>
              </a:ext>
            </a:extLst>
          </p:cNvPr>
          <p:cNvSpPr/>
          <p:nvPr/>
        </p:nvSpPr>
        <p:spPr bwMode="white">
          <a:xfrm>
            <a:off x="2281387" y="4206003"/>
            <a:ext cx="476033" cy="332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7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7C2424-8E0F-492B-2997-3354A42BE5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33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7552EC-844C-9F17-D7A2-963ACF93117E}"/>
              </a:ext>
            </a:extLst>
          </p:cNvPr>
          <p:cNvSpPr/>
          <p:nvPr/>
        </p:nvSpPr>
        <p:spPr bwMode="white">
          <a:xfrm>
            <a:off x="2914382" y="3452655"/>
            <a:ext cx="580760" cy="25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7AFF05-E8D7-8C67-38E3-924E1DBA3BC2}"/>
              </a:ext>
            </a:extLst>
          </p:cNvPr>
          <p:cNvSpPr/>
          <p:nvPr/>
        </p:nvSpPr>
        <p:spPr bwMode="white">
          <a:xfrm>
            <a:off x="3974778" y="3391270"/>
            <a:ext cx="647404" cy="31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4049DE-1E84-F6C3-4273-99341B0F187E}"/>
              </a:ext>
            </a:extLst>
          </p:cNvPr>
          <p:cNvSpPr/>
          <p:nvPr/>
        </p:nvSpPr>
        <p:spPr bwMode="white">
          <a:xfrm>
            <a:off x="3210980" y="4063809"/>
            <a:ext cx="418909" cy="25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CF6692-9BEA-7636-ED51-AAAC4D96CBD1}"/>
              </a:ext>
            </a:extLst>
          </p:cNvPr>
          <p:cNvSpPr/>
          <p:nvPr/>
        </p:nvSpPr>
        <p:spPr bwMode="white">
          <a:xfrm>
            <a:off x="4635307" y="4027503"/>
            <a:ext cx="666446" cy="297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8D8F3F-4BD9-C973-9D87-994D16ACFAB0}"/>
              </a:ext>
            </a:extLst>
          </p:cNvPr>
          <p:cNvSpPr/>
          <p:nvPr/>
        </p:nvSpPr>
        <p:spPr bwMode="white">
          <a:xfrm>
            <a:off x="2877587" y="4692983"/>
            <a:ext cx="552198" cy="22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159D05-EFEA-1981-94F0-2B31DD0E6BA6}"/>
              </a:ext>
            </a:extLst>
          </p:cNvPr>
          <p:cNvSpPr/>
          <p:nvPr/>
        </p:nvSpPr>
        <p:spPr bwMode="white">
          <a:xfrm>
            <a:off x="4711472" y="4692983"/>
            <a:ext cx="666446" cy="22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EB4ADB2-7AA5-D2E9-ADBA-9423E495832D}"/>
              </a:ext>
            </a:extLst>
          </p:cNvPr>
          <p:cNvSpPr/>
          <p:nvPr/>
        </p:nvSpPr>
        <p:spPr bwMode="white">
          <a:xfrm>
            <a:off x="2110016" y="5322157"/>
            <a:ext cx="590280" cy="22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0BFF5B7-DFBD-CA4A-D28B-08D3B153D602}"/>
              </a:ext>
            </a:extLst>
          </p:cNvPr>
          <p:cNvSpPr/>
          <p:nvPr/>
        </p:nvSpPr>
        <p:spPr bwMode="white">
          <a:xfrm>
            <a:off x="3498745" y="5341223"/>
            <a:ext cx="1018710" cy="20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2FF1DE-DBA6-6352-04AD-B380309C64E5}"/>
              </a:ext>
            </a:extLst>
          </p:cNvPr>
          <p:cNvSpPr/>
          <p:nvPr/>
        </p:nvSpPr>
        <p:spPr bwMode="white">
          <a:xfrm>
            <a:off x="3434416" y="5951331"/>
            <a:ext cx="942545" cy="22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87FEECC-6473-2834-DA10-C64583D12627}"/>
              </a:ext>
            </a:extLst>
          </p:cNvPr>
          <p:cNvSpPr/>
          <p:nvPr/>
        </p:nvSpPr>
        <p:spPr bwMode="white">
          <a:xfrm>
            <a:off x="4863159" y="5951331"/>
            <a:ext cx="809256" cy="22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4E7E33-BAF4-99B6-A270-4C925252F4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31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93BF40-F37B-04B1-450E-7EB098F12DE6}"/>
              </a:ext>
            </a:extLst>
          </p:cNvPr>
          <p:cNvSpPr/>
          <p:nvPr/>
        </p:nvSpPr>
        <p:spPr bwMode="white">
          <a:xfrm>
            <a:off x="2519404" y="3024104"/>
            <a:ext cx="247537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F907A4-8AE6-CF12-3C06-7A6B95AF03D7}"/>
              </a:ext>
            </a:extLst>
          </p:cNvPr>
          <p:cNvSpPr/>
          <p:nvPr/>
        </p:nvSpPr>
        <p:spPr bwMode="white">
          <a:xfrm>
            <a:off x="4985256" y="3653079"/>
            <a:ext cx="247537" cy="238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39598C-2DBD-AD76-514A-3C9FC74F836A}"/>
              </a:ext>
            </a:extLst>
          </p:cNvPr>
          <p:cNvSpPr/>
          <p:nvPr/>
        </p:nvSpPr>
        <p:spPr bwMode="white">
          <a:xfrm>
            <a:off x="4683071" y="4860756"/>
            <a:ext cx="438372" cy="331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38AF78-B602-4D93-6607-0C5133F48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28" y="5467354"/>
            <a:ext cx="5769965" cy="6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4E7E33-BAF4-99B6-A270-4C925252F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7" r="46649" b="-1"/>
          <a:stretch/>
        </p:blipFill>
        <p:spPr>
          <a:xfrm>
            <a:off x="720000" y="1010656"/>
            <a:ext cx="6146021" cy="521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7F99C2E9-065E-045A-BBC3-BE1D142D1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9"/>
          <a:stretch/>
        </p:blipFill>
        <p:spPr>
          <a:xfrm>
            <a:off x="1137094" y="1475875"/>
            <a:ext cx="8504211" cy="2520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DD68D4-58E2-E581-66F3-5CAD4EE9D77F}"/>
              </a:ext>
            </a:extLst>
          </p:cNvPr>
          <p:cNvSpPr/>
          <p:nvPr/>
        </p:nvSpPr>
        <p:spPr bwMode="white">
          <a:xfrm>
            <a:off x="2508069" y="1733672"/>
            <a:ext cx="228495" cy="22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5C0328-3662-FF1E-C9B8-E8197771DF9F}"/>
              </a:ext>
            </a:extLst>
          </p:cNvPr>
          <p:cNvSpPr/>
          <p:nvPr/>
        </p:nvSpPr>
        <p:spPr bwMode="white">
          <a:xfrm>
            <a:off x="2850813" y="3624184"/>
            <a:ext cx="209454" cy="22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7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9A9994-50F0-4D37-97D4-2E3A7441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0" y="1048113"/>
            <a:ext cx="11520000" cy="4761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ECD019-22C1-C71F-220E-90A946B6462B}"/>
              </a:ext>
            </a:extLst>
          </p:cNvPr>
          <p:cNvSpPr/>
          <p:nvPr/>
        </p:nvSpPr>
        <p:spPr bwMode="white">
          <a:xfrm>
            <a:off x="1501565" y="4876579"/>
            <a:ext cx="228495" cy="22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1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511B0A-BE97-20D6-0F85-C1F267A8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05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E432AD-87B1-DE91-EE62-58E4EE448455}"/>
              </a:ext>
            </a:extLst>
          </p:cNvPr>
          <p:cNvSpPr/>
          <p:nvPr/>
        </p:nvSpPr>
        <p:spPr bwMode="white">
          <a:xfrm>
            <a:off x="1062743" y="1156277"/>
            <a:ext cx="228495" cy="22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1AC888-49A3-4756-B120-4291D305908A}"/>
              </a:ext>
            </a:extLst>
          </p:cNvPr>
          <p:cNvSpPr/>
          <p:nvPr/>
        </p:nvSpPr>
        <p:spPr bwMode="white">
          <a:xfrm>
            <a:off x="1053223" y="2414850"/>
            <a:ext cx="247537" cy="238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8B207C-3318-8ABC-36EC-F41F7D39F0F6}"/>
              </a:ext>
            </a:extLst>
          </p:cNvPr>
          <p:cNvSpPr/>
          <p:nvPr/>
        </p:nvSpPr>
        <p:spPr bwMode="white">
          <a:xfrm>
            <a:off x="1043702" y="3673423"/>
            <a:ext cx="276099" cy="22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8A5166-994F-E3CF-516E-1D10CC2B683B}"/>
              </a:ext>
            </a:extLst>
          </p:cNvPr>
          <p:cNvSpPr/>
          <p:nvPr/>
        </p:nvSpPr>
        <p:spPr bwMode="white">
          <a:xfrm>
            <a:off x="1062743" y="4931996"/>
            <a:ext cx="228495" cy="22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8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E99C74-7DA9-2BD2-18D1-AC813E4BE3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4" y="1080000"/>
            <a:ext cx="11520000" cy="3687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2953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EECB1F-70FC-7784-46CD-89E50CC3CB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16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E20EE3-9CC8-E3C2-BBE1-87324F6492DD}"/>
              </a:ext>
            </a:extLst>
          </p:cNvPr>
          <p:cNvSpPr/>
          <p:nvPr/>
        </p:nvSpPr>
        <p:spPr bwMode="white">
          <a:xfrm>
            <a:off x="1319801" y="1188052"/>
            <a:ext cx="10053818" cy="37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D6D7BA-83D6-BAC5-9236-5A13D6018D94}"/>
              </a:ext>
            </a:extLst>
          </p:cNvPr>
          <p:cNvSpPr/>
          <p:nvPr/>
        </p:nvSpPr>
        <p:spPr bwMode="white">
          <a:xfrm>
            <a:off x="681917" y="1905902"/>
            <a:ext cx="10691702" cy="285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B03DAB-FC43-3BE2-5FE1-050A083136A0}"/>
              </a:ext>
            </a:extLst>
          </p:cNvPr>
          <p:cNvSpPr/>
          <p:nvPr/>
        </p:nvSpPr>
        <p:spPr bwMode="white">
          <a:xfrm>
            <a:off x="681917" y="2538318"/>
            <a:ext cx="10701223" cy="285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A68325-2DBE-B066-D40E-9579438167C4}"/>
              </a:ext>
            </a:extLst>
          </p:cNvPr>
          <p:cNvSpPr/>
          <p:nvPr/>
        </p:nvSpPr>
        <p:spPr bwMode="white">
          <a:xfrm>
            <a:off x="681917" y="3167396"/>
            <a:ext cx="6064661" cy="238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3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48EA5F-C716-A9F1-E48C-5497003F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85" y="2767095"/>
            <a:ext cx="4971429" cy="13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9A631D-2045-A404-4D46-028C0361E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9"/>
          <a:stretch/>
        </p:blipFill>
        <p:spPr>
          <a:xfrm>
            <a:off x="720000" y="1080000"/>
            <a:ext cx="9652725" cy="3787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198EFD-1DF2-3989-64DA-C005FA8D7C7B}"/>
              </a:ext>
            </a:extLst>
          </p:cNvPr>
          <p:cNvSpPr/>
          <p:nvPr/>
        </p:nvSpPr>
        <p:spPr bwMode="white">
          <a:xfrm>
            <a:off x="1519735" y="2272561"/>
            <a:ext cx="218975" cy="22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6445DC-D8A1-D6E8-D33E-E85B4E1B3FD6}"/>
              </a:ext>
            </a:extLst>
          </p:cNvPr>
          <p:cNvSpPr/>
          <p:nvPr/>
        </p:nvSpPr>
        <p:spPr bwMode="white">
          <a:xfrm>
            <a:off x="1491173" y="2835451"/>
            <a:ext cx="276099" cy="22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0CED16-8D6B-C43A-ACBB-62450B3369AD}"/>
              </a:ext>
            </a:extLst>
          </p:cNvPr>
          <p:cNvSpPr/>
          <p:nvPr/>
        </p:nvSpPr>
        <p:spPr bwMode="white">
          <a:xfrm>
            <a:off x="1510214" y="3398340"/>
            <a:ext cx="238016" cy="238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2E8E8F-9FF3-7523-7D67-68E8EE566AC3}"/>
              </a:ext>
            </a:extLst>
          </p:cNvPr>
          <p:cNvSpPr/>
          <p:nvPr/>
        </p:nvSpPr>
        <p:spPr bwMode="white">
          <a:xfrm>
            <a:off x="1519735" y="3961229"/>
            <a:ext cx="218975" cy="22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3BCEFC-9B82-B2A8-40DE-801A5715B0A2}"/>
              </a:ext>
            </a:extLst>
          </p:cNvPr>
          <p:cNvSpPr/>
          <p:nvPr/>
        </p:nvSpPr>
        <p:spPr bwMode="white">
          <a:xfrm>
            <a:off x="1510214" y="4524118"/>
            <a:ext cx="238016" cy="238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1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9DCB4A-32F0-3BA1-285B-BB356A3B37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69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A44169-E724-972E-3288-5C722CC9BD75}"/>
              </a:ext>
            </a:extLst>
          </p:cNvPr>
          <p:cNvSpPr/>
          <p:nvPr/>
        </p:nvSpPr>
        <p:spPr bwMode="white">
          <a:xfrm>
            <a:off x="2081454" y="3372159"/>
            <a:ext cx="199933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4C0629-43A9-3062-3D47-98D115D3635B}"/>
              </a:ext>
            </a:extLst>
          </p:cNvPr>
          <p:cNvSpPr/>
          <p:nvPr/>
        </p:nvSpPr>
        <p:spPr bwMode="white">
          <a:xfrm>
            <a:off x="4252165" y="3372159"/>
            <a:ext cx="247537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AB11D2-84CC-C94F-9F86-91FFE5488798}"/>
              </a:ext>
            </a:extLst>
          </p:cNvPr>
          <p:cNvSpPr/>
          <p:nvPr/>
        </p:nvSpPr>
        <p:spPr bwMode="white">
          <a:xfrm>
            <a:off x="6565685" y="3372159"/>
            <a:ext cx="199933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178C83-E7DF-5DC2-2F15-1374155B50DB}"/>
              </a:ext>
            </a:extLst>
          </p:cNvPr>
          <p:cNvSpPr/>
          <p:nvPr/>
        </p:nvSpPr>
        <p:spPr bwMode="white">
          <a:xfrm>
            <a:off x="8831603" y="3372159"/>
            <a:ext cx="247537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8FE5CA-0C4A-8768-1788-734F47A04BA9}"/>
              </a:ext>
            </a:extLst>
          </p:cNvPr>
          <p:cNvSpPr/>
          <p:nvPr/>
        </p:nvSpPr>
        <p:spPr bwMode="white">
          <a:xfrm>
            <a:off x="11049917" y="3372159"/>
            <a:ext cx="199933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4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9692B8-4A0C-064E-C85D-BBB35A4200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6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0B0919-6225-9079-0F54-FF4D89E8AD98}"/>
              </a:ext>
            </a:extLst>
          </p:cNvPr>
          <p:cNvSpPr/>
          <p:nvPr/>
        </p:nvSpPr>
        <p:spPr bwMode="white">
          <a:xfrm>
            <a:off x="1491173" y="1727964"/>
            <a:ext cx="276099" cy="228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54A77B-7E47-9CA3-81F0-2F66F79F1540}"/>
              </a:ext>
            </a:extLst>
          </p:cNvPr>
          <p:cNvSpPr/>
          <p:nvPr/>
        </p:nvSpPr>
        <p:spPr bwMode="white">
          <a:xfrm>
            <a:off x="1510214" y="2290169"/>
            <a:ext cx="238016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E813BF-B0EB-159B-0D33-C25F472B1106}"/>
              </a:ext>
            </a:extLst>
          </p:cNvPr>
          <p:cNvSpPr/>
          <p:nvPr/>
        </p:nvSpPr>
        <p:spPr bwMode="white">
          <a:xfrm>
            <a:off x="1491173" y="2861902"/>
            <a:ext cx="276099" cy="228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CEF8CD-11BD-7832-DD8C-F49AB882A3DC}"/>
              </a:ext>
            </a:extLst>
          </p:cNvPr>
          <p:cNvSpPr/>
          <p:nvPr/>
        </p:nvSpPr>
        <p:spPr bwMode="white">
          <a:xfrm>
            <a:off x="1491173" y="3986311"/>
            <a:ext cx="276099" cy="228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1A1028-93D6-CA64-9F51-872DF2FC688D}"/>
              </a:ext>
            </a:extLst>
          </p:cNvPr>
          <p:cNvSpPr/>
          <p:nvPr/>
        </p:nvSpPr>
        <p:spPr bwMode="white">
          <a:xfrm>
            <a:off x="1529256" y="4548516"/>
            <a:ext cx="276099" cy="352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C2775A-35F0-B407-26FF-8A05A66645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56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9C1F04-E0DE-3861-1D4B-BD24D830ABDC}"/>
              </a:ext>
            </a:extLst>
          </p:cNvPr>
          <p:cNvSpPr/>
          <p:nvPr/>
        </p:nvSpPr>
        <p:spPr bwMode="white">
          <a:xfrm>
            <a:off x="1491173" y="1730282"/>
            <a:ext cx="238016" cy="22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3C00745-F13A-E709-43C3-C2F5730C84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0"/>
          <a:stretch/>
        </p:blipFill>
        <p:spPr>
          <a:xfrm>
            <a:off x="1148196" y="2778413"/>
            <a:ext cx="10038488" cy="166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271B4A-02AC-B6A6-D675-60F148DA7137}"/>
              </a:ext>
            </a:extLst>
          </p:cNvPr>
          <p:cNvSpPr/>
          <p:nvPr/>
        </p:nvSpPr>
        <p:spPr bwMode="white">
          <a:xfrm>
            <a:off x="1471898" y="2902441"/>
            <a:ext cx="266578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8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9551E0-66C0-269D-FE08-E040958695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90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60FC71-510C-DC09-1ED6-CFD4FF4B5C80}"/>
              </a:ext>
            </a:extLst>
          </p:cNvPr>
          <p:cNvSpPr/>
          <p:nvPr/>
        </p:nvSpPr>
        <p:spPr bwMode="white">
          <a:xfrm>
            <a:off x="1043702" y="1080000"/>
            <a:ext cx="285619" cy="52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EB0BF3-8DF2-FD21-8176-768CC91BD727}"/>
              </a:ext>
            </a:extLst>
          </p:cNvPr>
          <p:cNvSpPr/>
          <p:nvPr/>
        </p:nvSpPr>
        <p:spPr bwMode="white">
          <a:xfrm>
            <a:off x="1043702" y="2308411"/>
            <a:ext cx="266578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D9DB2C-C20A-B81C-924A-4AEDDC8F4EA9}"/>
              </a:ext>
            </a:extLst>
          </p:cNvPr>
          <p:cNvSpPr/>
          <p:nvPr/>
        </p:nvSpPr>
        <p:spPr bwMode="white">
          <a:xfrm>
            <a:off x="1062743" y="3413029"/>
            <a:ext cx="228495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162D8F-6EDA-4678-E360-BC994EFE0F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39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D66FF1-231B-A1DA-2235-C89F88B0F102}"/>
              </a:ext>
            </a:extLst>
          </p:cNvPr>
          <p:cNvSpPr/>
          <p:nvPr/>
        </p:nvSpPr>
        <p:spPr bwMode="white">
          <a:xfrm>
            <a:off x="1510214" y="2225273"/>
            <a:ext cx="238016" cy="22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1A7A60-01D7-5DA0-23DB-5C3CB5C36E45}"/>
              </a:ext>
            </a:extLst>
          </p:cNvPr>
          <p:cNvSpPr/>
          <p:nvPr/>
        </p:nvSpPr>
        <p:spPr bwMode="white">
          <a:xfrm>
            <a:off x="6841785" y="2225273"/>
            <a:ext cx="247537" cy="22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8C6807-A71F-D10C-7C3B-C1D66296FF61}"/>
              </a:ext>
            </a:extLst>
          </p:cNvPr>
          <p:cNvSpPr/>
          <p:nvPr/>
        </p:nvSpPr>
        <p:spPr bwMode="white">
          <a:xfrm>
            <a:off x="1510214" y="2788366"/>
            <a:ext cx="238016" cy="21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DE2797-8637-E8D6-61F5-4759A2D25060}"/>
              </a:ext>
            </a:extLst>
          </p:cNvPr>
          <p:cNvSpPr/>
          <p:nvPr/>
        </p:nvSpPr>
        <p:spPr bwMode="white">
          <a:xfrm>
            <a:off x="6870347" y="2788366"/>
            <a:ext cx="199933" cy="21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216AA6-E76E-57EB-A10B-51F9B856FE63}"/>
              </a:ext>
            </a:extLst>
          </p:cNvPr>
          <p:cNvSpPr/>
          <p:nvPr/>
        </p:nvSpPr>
        <p:spPr bwMode="white">
          <a:xfrm>
            <a:off x="1529256" y="3332371"/>
            <a:ext cx="209454" cy="22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3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1C5E77-AD11-FB5D-1613-C9EA57C1BB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76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8B09E1-7B79-913F-BDD1-173EC8887625}"/>
              </a:ext>
            </a:extLst>
          </p:cNvPr>
          <p:cNvSpPr/>
          <p:nvPr/>
        </p:nvSpPr>
        <p:spPr bwMode="white">
          <a:xfrm>
            <a:off x="1491173" y="1699096"/>
            <a:ext cx="276099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AA6963-5ADB-3D5C-6C9D-42F252301484}"/>
              </a:ext>
            </a:extLst>
          </p:cNvPr>
          <p:cNvSpPr/>
          <p:nvPr/>
        </p:nvSpPr>
        <p:spPr bwMode="white">
          <a:xfrm>
            <a:off x="1519735" y="2251521"/>
            <a:ext cx="218975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2E7556-40F6-3BFA-849D-C3C04242B0A8}"/>
              </a:ext>
            </a:extLst>
          </p:cNvPr>
          <p:cNvSpPr/>
          <p:nvPr/>
        </p:nvSpPr>
        <p:spPr bwMode="white">
          <a:xfrm>
            <a:off x="1519735" y="2803946"/>
            <a:ext cx="218975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E5442A-408D-8690-C54E-47752FF2C63E}"/>
              </a:ext>
            </a:extLst>
          </p:cNvPr>
          <p:cNvSpPr/>
          <p:nvPr/>
        </p:nvSpPr>
        <p:spPr bwMode="white">
          <a:xfrm>
            <a:off x="1491173" y="3356371"/>
            <a:ext cx="276099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17A557-E24C-1F01-7CF3-6270DC4912F9}"/>
              </a:ext>
            </a:extLst>
          </p:cNvPr>
          <p:cNvSpPr/>
          <p:nvPr/>
        </p:nvSpPr>
        <p:spPr bwMode="white">
          <a:xfrm>
            <a:off x="1510214" y="3908795"/>
            <a:ext cx="247537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44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0</Words>
  <Application>Microsoft Office PowerPoint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8</cp:revision>
  <dcterms:created xsi:type="dcterms:W3CDTF">2023-07-10T09:28:00Z</dcterms:created>
  <dcterms:modified xsi:type="dcterms:W3CDTF">2023-07-12T02:58:37Z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