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75" r:id="rId5"/>
    <p:sldId id="274" r:id="rId6"/>
    <p:sldId id="273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54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6FA980-AC85-D9BD-AAAB-3CF57DE7B4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02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AC5A88-A661-CCF3-1EFA-6D14F166D8A4}"/>
              </a:ext>
            </a:extLst>
          </p:cNvPr>
          <p:cNvSpPr/>
          <p:nvPr/>
        </p:nvSpPr>
        <p:spPr bwMode="white">
          <a:xfrm>
            <a:off x="1053223" y="1175529"/>
            <a:ext cx="247537" cy="238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5067E5-B357-B5D0-A322-C4BE7ED30A7E}"/>
              </a:ext>
            </a:extLst>
          </p:cNvPr>
          <p:cNvSpPr/>
          <p:nvPr/>
        </p:nvSpPr>
        <p:spPr bwMode="white">
          <a:xfrm>
            <a:off x="1043702" y="2407855"/>
            <a:ext cx="276099" cy="22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4FA96B-4C0D-1551-1464-0CEDEAB8B8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6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C63F4B-62A2-E796-9321-FFF16F3DEF9C}"/>
              </a:ext>
            </a:extLst>
          </p:cNvPr>
          <p:cNvSpPr/>
          <p:nvPr/>
        </p:nvSpPr>
        <p:spPr bwMode="white">
          <a:xfrm>
            <a:off x="5289917" y="3248690"/>
            <a:ext cx="2637223" cy="41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19356F-7492-5992-FD73-166556878E5B}"/>
              </a:ext>
            </a:extLst>
          </p:cNvPr>
          <p:cNvSpPr/>
          <p:nvPr/>
        </p:nvSpPr>
        <p:spPr bwMode="white">
          <a:xfrm>
            <a:off x="3157289" y="3985283"/>
            <a:ext cx="1847008" cy="28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20D039-DD1D-5DE6-8A6E-8B62CB2F78AB}"/>
              </a:ext>
            </a:extLst>
          </p:cNvPr>
          <p:cNvSpPr/>
          <p:nvPr/>
        </p:nvSpPr>
        <p:spPr bwMode="white">
          <a:xfrm>
            <a:off x="2947834" y="4529138"/>
            <a:ext cx="2065983" cy="33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884C59-4E5D-3697-B2B5-23D1B1C597BF}"/>
              </a:ext>
            </a:extLst>
          </p:cNvPr>
          <p:cNvSpPr/>
          <p:nvPr/>
        </p:nvSpPr>
        <p:spPr bwMode="white">
          <a:xfrm>
            <a:off x="5842115" y="5066677"/>
            <a:ext cx="2113586" cy="413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B4A413-5131-9B69-BDB9-0E7B3531935E}"/>
              </a:ext>
            </a:extLst>
          </p:cNvPr>
          <p:cNvSpPr/>
          <p:nvPr/>
        </p:nvSpPr>
        <p:spPr bwMode="white">
          <a:xfrm>
            <a:off x="4518743" y="5662746"/>
            <a:ext cx="3237024" cy="41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77FA4D-7B64-21F5-A38B-F5F3683D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73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FB8D60-4F50-7E55-91E7-FF8B20A310AD}"/>
              </a:ext>
            </a:extLst>
          </p:cNvPr>
          <p:cNvSpPr/>
          <p:nvPr/>
        </p:nvSpPr>
        <p:spPr bwMode="white">
          <a:xfrm>
            <a:off x="1519735" y="2157824"/>
            <a:ext cx="218975" cy="2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D7DA30-A6EF-0F72-9FD1-3483CD3C2C23}"/>
              </a:ext>
            </a:extLst>
          </p:cNvPr>
          <p:cNvSpPr/>
          <p:nvPr/>
        </p:nvSpPr>
        <p:spPr bwMode="white">
          <a:xfrm>
            <a:off x="1510214" y="2758734"/>
            <a:ext cx="238016" cy="238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6948C4-B87F-CCAC-D4E2-1F8F95C215CE}"/>
              </a:ext>
            </a:extLst>
          </p:cNvPr>
          <p:cNvSpPr/>
          <p:nvPr/>
        </p:nvSpPr>
        <p:spPr bwMode="white">
          <a:xfrm>
            <a:off x="1491173" y="3369184"/>
            <a:ext cx="276099" cy="2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687598-9A66-0B5C-4DA3-CD904C63BFC3}"/>
              </a:ext>
            </a:extLst>
          </p:cNvPr>
          <p:cNvSpPr/>
          <p:nvPr/>
        </p:nvSpPr>
        <p:spPr bwMode="white">
          <a:xfrm>
            <a:off x="1510214" y="3979633"/>
            <a:ext cx="247537" cy="2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3BB26C-20D9-4F49-B397-676EBCD16152}"/>
              </a:ext>
            </a:extLst>
          </p:cNvPr>
          <p:cNvSpPr/>
          <p:nvPr/>
        </p:nvSpPr>
        <p:spPr bwMode="white">
          <a:xfrm>
            <a:off x="1519735" y="4580543"/>
            <a:ext cx="228495" cy="2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0E3B9A-29EF-B2AB-46EC-6FDE1465DA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" y="765676"/>
            <a:ext cx="11520000" cy="572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F784DA-7392-804E-06DC-B10596B5CB91}"/>
              </a:ext>
            </a:extLst>
          </p:cNvPr>
          <p:cNvSpPr/>
          <p:nvPr/>
        </p:nvSpPr>
        <p:spPr bwMode="white">
          <a:xfrm>
            <a:off x="6538745" y="3146236"/>
            <a:ext cx="695008" cy="22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EBBCF3-8180-C627-24CD-6B8D00CF6CB7}"/>
              </a:ext>
            </a:extLst>
          </p:cNvPr>
          <p:cNvSpPr/>
          <p:nvPr/>
        </p:nvSpPr>
        <p:spPr bwMode="white">
          <a:xfrm>
            <a:off x="1111968" y="3755659"/>
            <a:ext cx="809256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2C300C-290C-E93B-7FEF-13E1AFABA966}"/>
              </a:ext>
            </a:extLst>
          </p:cNvPr>
          <p:cNvSpPr/>
          <p:nvPr/>
        </p:nvSpPr>
        <p:spPr bwMode="white">
          <a:xfrm>
            <a:off x="5758051" y="3746137"/>
            <a:ext cx="971106" cy="238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A5AA22-A3FC-82B9-6126-1CF6C43DA082}"/>
              </a:ext>
            </a:extLst>
          </p:cNvPr>
          <p:cNvSpPr/>
          <p:nvPr/>
        </p:nvSpPr>
        <p:spPr bwMode="white">
          <a:xfrm>
            <a:off x="1131010" y="4355560"/>
            <a:ext cx="685487" cy="238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030B4D-4A59-4343-CFB2-CB8478BDE579}"/>
              </a:ext>
            </a:extLst>
          </p:cNvPr>
          <p:cNvSpPr/>
          <p:nvPr/>
        </p:nvSpPr>
        <p:spPr bwMode="white">
          <a:xfrm>
            <a:off x="9594878" y="4355560"/>
            <a:ext cx="847338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D79C1D-B487-B7F2-214A-3E7031856BC9}"/>
              </a:ext>
            </a:extLst>
          </p:cNvPr>
          <p:cNvSpPr/>
          <p:nvPr/>
        </p:nvSpPr>
        <p:spPr bwMode="white">
          <a:xfrm>
            <a:off x="2492464" y="4964984"/>
            <a:ext cx="637884" cy="22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62550C-FF17-FBA4-39BB-84E338A997D9}"/>
              </a:ext>
            </a:extLst>
          </p:cNvPr>
          <p:cNvSpPr/>
          <p:nvPr/>
        </p:nvSpPr>
        <p:spPr bwMode="white">
          <a:xfrm>
            <a:off x="9252134" y="4955462"/>
            <a:ext cx="1123438" cy="238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B58435A-C6FB-F65D-8331-3AA8DA17A2A8}"/>
              </a:ext>
            </a:extLst>
          </p:cNvPr>
          <p:cNvSpPr/>
          <p:nvPr/>
        </p:nvSpPr>
        <p:spPr bwMode="white">
          <a:xfrm>
            <a:off x="2406778" y="5593452"/>
            <a:ext cx="837818" cy="25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E956FA0-6AEC-D1AC-D975-29267A013804}"/>
              </a:ext>
            </a:extLst>
          </p:cNvPr>
          <p:cNvSpPr/>
          <p:nvPr/>
        </p:nvSpPr>
        <p:spPr bwMode="white">
          <a:xfrm>
            <a:off x="5529555" y="5564885"/>
            <a:ext cx="856859" cy="238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68FBA31-40B8-D428-2776-2494BAFB90F1}"/>
              </a:ext>
            </a:extLst>
          </p:cNvPr>
          <p:cNvSpPr/>
          <p:nvPr/>
        </p:nvSpPr>
        <p:spPr bwMode="white">
          <a:xfrm>
            <a:off x="1121489" y="6092324"/>
            <a:ext cx="799735" cy="36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A5F485-6540-6AFC-7DC6-47C80D29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6" y="1008563"/>
            <a:ext cx="11520000" cy="1026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45B2836E-5F5B-FAB4-9974-3EAAB3D3A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7"/>
          <a:stretch/>
        </p:blipFill>
        <p:spPr>
          <a:xfrm>
            <a:off x="1160291" y="2308728"/>
            <a:ext cx="10795725" cy="2813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0BF5E0-E7A6-C6FA-E974-CAD083F5B1C8}"/>
              </a:ext>
            </a:extLst>
          </p:cNvPr>
          <p:cNvSpPr/>
          <p:nvPr/>
        </p:nvSpPr>
        <p:spPr bwMode="white">
          <a:xfrm>
            <a:off x="1522076" y="4187492"/>
            <a:ext cx="238016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3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38EA29-9AFF-89A8-7DC0-D2976167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1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2F6B88-6270-F508-08EB-736DCFC4DB04}"/>
              </a:ext>
            </a:extLst>
          </p:cNvPr>
          <p:cNvSpPr/>
          <p:nvPr/>
        </p:nvSpPr>
        <p:spPr bwMode="white">
          <a:xfrm>
            <a:off x="1043702" y="1118083"/>
            <a:ext cx="266578" cy="22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2B62AD-6C47-51FD-7741-0D4904DA5919}"/>
              </a:ext>
            </a:extLst>
          </p:cNvPr>
          <p:cNvSpPr/>
          <p:nvPr/>
        </p:nvSpPr>
        <p:spPr bwMode="white">
          <a:xfrm>
            <a:off x="1062743" y="2336751"/>
            <a:ext cx="228495" cy="22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0BE9FD-770A-6B3C-4D90-265CEF5D120E}"/>
              </a:ext>
            </a:extLst>
          </p:cNvPr>
          <p:cNvSpPr/>
          <p:nvPr/>
        </p:nvSpPr>
        <p:spPr bwMode="white">
          <a:xfrm>
            <a:off x="1043702" y="3545899"/>
            <a:ext cx="266578" cy="22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DB7307-58C4-56DA-DF50-8B157EF7313C}"/>
              </a:ext>
            </a:extLst>
          </p:cNvPr>
          <p:cNvSpPr/>
          <p:nvPr/>
        </p:nvSpPr>
        <p:spPr bwMode="white">
          <a:xfrm>
            <a:off x="1053223" y="4755047"/>
            <a:ext cx="247537" cy="238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0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47A87C-9C8A-2576-9717-8950A0F3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5" y="1080000"/>
            <a:ext cx="11520000" cy="433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7582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C6F05A-37B8-3B99-F5D0-F4B12D28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81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639298-FF78-B2BF-E23C-E0A2E7BA1ADD}"/>
              </a:ext>
            </a:extLst>
          </p:cNvPr>
          <p:cNvSpPr/>
          <p:nvPr/>
        </p:nvSpPr>
        <p:spPr bwMode="white">
          <a:xfrm>
            <a:off x="1319801" y="1704832"/>
            <a:ext cx="10063338" cy="29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D9575F-139D-FA3F-2153-3917BE9E1819}"/>
              </a:ext>
            </a:extLst>
          </p:cNvPr>
          <p:cNvSpPr/>
          <p:nvPr/>
        </p:nvSpPr>
        <p:spPr bwMode="white">
          <a:xfrm>
            <a:off x="681917" y="2329623"/>
            <a:ext cx="10701223" cy="28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BDA727-3CFA-5DDE-F16F-EC53793D57A4}"/>
              </a:ext>
            </a:extLst>
          </p:cNvPr>
          <p:cNvSpPr/>
          <p:nvPr/>
        </p:nvSpPr>
        <p:spPr bwMode="white">
          <a:xfrm>
            <a:off x="681917" y="2940126"/>
            <a:ext cx="10691702" cy="28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EC2C61-3024-3465-55FE-7FC6D77BDBDA}"/>
              </a:ext>
            </a:extLst>
          </p:cNvPr>
          <p:cNvSpPr/>
          <p:nvPr/>
        </p:nvSpPr>
        <p:spPr bwMode="white">
          <a:xfrm>
            <a:off x="681917" y="3532228"/>
            <a:ext cx="10701223" cy="29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BB2F1A-CB9B-680F-C761-1766C092B6BB}"/>
              </a:ext>
            </a:extLst>
          </p:cNvPr>
          <p:cNvSpPr/>
          <p:nvPr/>
        </p:nvSpPr>
        <p:spPr bwMode="white">
          <a:xfrm>
            <a:off x="681917" y="4148157"/>
            <a:ext cx="9844363" cy="28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D9E476-7EDD-0A27-5691-8BFEFD29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19" y="2762333"/>
            <a:ext cx="4904762" cy="13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C36FAF-C7CB-9A19-33A5-A2C006E7F7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37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C267F9-F685-B152-CA56-36BA138639C9}"/>
              </a:ext>
            </a:extLst>
          </p:cNvPr>
          <p:cNvSpPr/>
          <p:nvPr/>
        </p:nvSpPr>
        <p:spPr bwMode="white">
          <a:xfrm>
            <a:off x="10244138" y="917186"/>
            <a:ext cx="1904998" cy="1697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0B2432-F54C-DFA1-523B-1942CDDAA782}"/>
              </a:ext>
            </a:extLst>
          </p:cNvPr>
          <p:cNvSpPr/>
          <p:nvPr/>
        </p:nvSpPr>
        <p:spPr bwMode="white">
          <a:xfrm>
            <a:off x="1491173" y="2385939"/>
            <a:ext cx="276099" cy="2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E79F98-0EF4-8AE3-F3C7-7FB75ED11C8D}"/>
              </a:ext>
            </a:extLst>
          </p:cNvPr>
          <p:cNvSpPr/>
          <p:nvPr/>
        </p:nvSpPr>
        <p:spPr bwMode="white">
          <a:xfrm>
            <a:off x="1519735" y="3015078"/>
            <a:ext cx="218975" cy="2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09CF03-6835-181F-8C1F-A6D2496950F1}"/>
              </a:ext>
            </a:extLst>
          </p:cNvPr>
          <p:cNvSpPr/>
          <p:nvPr/>
        </p:nvSpPr>
        <p:spPr bwMode="white">
          <a:xfrm>
            <a:off x="1510214" y="3625152"/>
            <a:ext cx="238016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16A53C-844D-8334-A1D4-6A9643539CF9}"/>
              </a:ext>
            </a:extLst>
          </p:cNvPr>
          <p:cNvSpPr/>
          <p:nvPr/>
        </p:nvSpPr>
        <p:spPr bwMode="white">
          <a:xfrm>
            <a:off x="1510214" y="4244759"/>
            <a:ext cx="238016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C63796-F983-DA7F-BE48-5559485B14F3}"/>
              </a:ext>
            </a:extLst>
          </p:cNvPr>
          <p:cNvSpPr/>
          <p:nvPr/>
        </p:nvSpPr>
        <p:spPr bwMode="white">
          <a:xfrm>
            <a:off x="1491173" y="4873898"/>
            <a:ext cx="276099" cy="2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1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FDC298-D3AB-BD6B-3FE7-8D452A5E79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26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BB03F7-5760-B1AE-8AD1-6B9A6C3FCB3D}"/>
              </a:ext>
            </a:extLst>
          </p:cNvPr>
          <p:cNvSpPr/>
          <p:nvPr/>
        </p:nvSpPr>
        <p:spPr bwMode="white">
          <a:xfrm>
            <a:off x="1805355" y="3520724"/>
            <a:ext cx="190413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255634-8418-CE73-E2E7-EBFB930FCD67}"/>
              </a:ext>
            </a:extLst>
          </p:cNvPr>
          <p:cNvSpPr/>
          <p:nvPr/>
        </p:nvSpPr>
        <p:spPr bwMode="white">
          <a:xfrm>
            <a:off x="3728528" y="3520724"/>
            <a:ext cx="142809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E1FBB9-29F5-0A38-FF1A-3994CB5AC605}"/>
              </a:ext>
            </a:extLst>
          </p:cNvPr>
          <p:cNvSpPr/>
          <p:nvPr/>
        </p:nvSpPr>
        <p:spPr bwMode="white">
          <a:xfrm>
            <a:off x="5804033" y="3520724"/>
            <a:ext cx="209454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BFED0E-B7A9-E2D0-88F1-23366C87726D}"/>
              </a:ext>
            </a:extLst>
          </p:cNvPr>
          <p:cNvSpPr/>
          <p:nvPr/>
        </p:nvSpPr>
        <p:spPr bwMode="white">
          <a:xfrm>
            <a:off x="7622479" y="3520724"/>
            <a:ext cx="180892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E5BBC3-1AB6-43CF-3683-B49C01EA82C1}"/>
              </a:ext>
            </a:extLst>
          </p:cNvPr>
          <p:cNvSpPr/>
          <p:nvPr/>
        </p:nvSpPr>
        <p:spPr bwMode="white">
          <a:xfrm>
            <a:off x="9707504" y="3520724"/>
            <a:ext cx="209454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E3AB5C-BECA-8D93-1F7D-37700ACA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3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0C8373-F003-18A5-695D-0F8C729BEF37}"/>
              </a:ext>
            </a:extLst>
          </p:cNvPr>
          <p:cNvSpPr/>
          <p:nvPr/>
        </p:nvSpPr>
        <p:spPr bwMode="white">
          <a:xfrm>
            <a:off x="1491173" y="1822760"/>
            <a:ext cx="276099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97BD99-279C-35CD-4503-DADD1499BBB7}"/>
              </a:ext>
            </a:extLst>
          </p:cNvPr>
          <p:cNvSpPr/>
          <p:nvPr/>
        </p:nvSpPr>
        <p:spPr bwMode="white">
          <a:xfrm>
            <a:off x="1510214" y="3060694"/>
            <a:ext cx="238016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2B40B7-C6FD-3A4C-58F7-8F6C3C07583E}"/>
              </a:ext>
            </a:extLst>
          </p:cNvPr>
          <p:cNvSpPr/>
          <p:nvPr/>
        </p:nvSpPr>
        <p:spPr bwMode="white">
          <a:xfrm>
            <a:off x="1519735" y="3679661"/>
            <a:ext cx="218975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61E2B1-B45A-B576-4C18-1B2083038821}"/>
              </a:ext>
            </a:extLst>
          </p:cNvPr>
          <p:cNvSpPr/>
          <p:nvPr/>
        </p:nvSpPr>
        <p:spPr bwMode="white">
          <a:xfrm>
            <a:off x="1510214" y="4298627"/>
            <a:ext cx="238016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BEB8CF-B773-BC1A-847C-1C3BF4146122}"/>
              </a:ext>
            </a:extLst>
          </p:cNvPr>
          <p:cNvSpPr/>
          <p:nvPr/>
        </p:nvSpPr>
        <p:spPr bwMode="white">
          <a:xfrm>
            <a:off x="1519735" y="4927117"/>
            <a:ext cx="218975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1CC27F-6FD7-0CB0-83F3-AA325153A5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23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A5CFC9-C0E3-4773-C619-E63E01481C44}"/>
              </a:ext>
            </a:extLst>
          </p:cNvPr>
          <p:cNvSpPr/>
          <p:nvPr/>
        </p:nvSpPr>
        <p:spPr bwMode="white">
          <a:xfrm>
            <a:off x="1519735" y="1798787"/>
            <a:ext cx="199933" cy="230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F9E001A-6C58-8AA9-9FFC-C789527E2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3"/>
          <a:stretch/>
        </p:blipFill>
        <p:spPr>
          <a:xfrm>
            <a:off x="1162913" y="2356003"/>
            <a:ext cx="8109675" cy="225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5B03FE-E208-2D20-DF56-8ACDBB023037}"/>
              </a:ext>
            </a:extLst>
          </p:cNvPr>
          <p:cNvSpPr/>
          <p:nvPr/>
        </p:nvSpPr>
        <p:spPr bwMode="white">
          <a:xfrm>
            <a:off x="1524698" y="2422711"/>
            <a:ext cx="199933" cy="22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4E666F-51F6-F0B8-D2CD-23935827A6E8}"/>
              </a:ext>
            </a:extLst>
          </p:cNvPr>
          <p:cNvSpPr/>
          <p:nvPr/>
        </p:nvSpPr>
        <p:spPr bwMode="white">
          <a:xfrm>
            <a:off x="1496136" y="3042149"/>
            <a:ext cx="247537" cy="22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1D4C5D-DDDE-3DA3-C725-9F798704D096}"/>
              </a:ext>
            </a:extLst>
          </p:cNvPr>
          <p:cNvSpPr/>
          <p:nvPr/>
        </p:nvSpPr>
        <p:spPr bwMode="white">
          <a:xfrm>
            <a:off x="1524698" y="3652058"/>
            <a:ext cx="199933" cy="22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CB11B3-3431-F0FF-7F1D-52AC869462CA}"/>
              </a:ext>
            </a:extLst>
          </p:cNvPr>
          <p:cNvSpPr/>
          <p:nvPr/>
        </p:nvSpPr>
        <p:spPr bwMode="white">
          <a:xfrm>
            <a:off x="1496136" y="4261966"/>
            <a:ext cx="247537" cy="22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433426-1572-D7E4-AC60-20CAE824D2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50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DDA5A3-11C2-F97C-2350-6FF7AA3F6E1C}"/>
              </a:ext>
            </a:extLst>
          </p:cNvPr>
          <p:cNvSpPr/>
          <p:nvPr/>
        </p:nvSpPr>
        <p:spPr bwMode="white">
          <a:xfrm>
            <a:off x="1510214" y="2377524"/>
            <a:ext cx="238016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185258-2769-E647-181E-BA39B4A23687}"/>
              </a:ext>
            </a:extLst>
          </p:cNvPr>
          <p:cNvSpPr/>
          <p:nvPr/>
        </p:nvSpPr>
        <p:spPr bwMode="white">
          <a:xfrm>
            <a:off x="1510214" y="2997665"/>
            <a:ext cx="238016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ADC122-39A1-2693-5A61-D38E39D18760}"/>
              </a:ext>
            </a:extLst>
          </p:cNvPr>
          <p:cNvSpPr/>
          <p:nvPr/>
        </p:nvSpPr>
        <p:spPr bwMode="white">
          <a:xfrm>
            <a:off x="1519735" y="3608264"/>
            <a:ext cx="228495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C2EC24-BCDA-A86A-63BC-8199113922A4}"/>
              </a:ext>
            </a:extLst>
          </p:cNvPr>
          <p:cNvSpPr/>
          <p:nvPr/>
        </p:nvSpPr>
        <p:spPr bwMode="white">
          <a:xfrm>
            <a:off x="1491173" y="4228405"/>
            <a:ext cx="276099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66FBA9-DEAF-25AB-342E-CD063B2D055F}"/>
              </a:ext>
            </a:extLst>
          </p:cNvPr>
          <p:cNvSpPr/>
          <p:nvPr/>
        </p:nvSpPr>
        <p:spPr bwMode="white">
          <a:xfrm>
            <a:off x="1519735" y="4839005"/>
            <a:ext cx="228495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5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57024E-D761-3BF3-B82F-A4323105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77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D9BA55-BD9D-2CD7-F135-A864E2EB35F8}"/>
              </a:ext>
            </a:extLst>
          </p:cNvPr>
          <p:cNvSpPr/>
          <p:nvPr/>
        </p:nvSpPr>
        <p:spPr bwMode="white">
          <a:xfrm>
            <a:off x="1510214" y="1746899"/>
            <a:ext cx="238016" cy="238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0350B2-4EA6-0D0F-08FD-51EF54DF74CB}"/>
              </a:ext>
            </a:extLst>
          </p:cNvPr>
          <p:cNvSpPr/>
          <p:nvPr/>
        </p:nvSpPr>
        <p:spPr bwMode="white">
          <a:xfrm>
            <a:off x="1491173" y="2366163"/>
            <a:ext cx="276099" cy="22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38E591-08E3-2CB0-0516-32AB4396C8E9}"/>
              </a:ext>
            </a:extLst>
          </p:cNvPr>
          <p:cNvSpPr/>
          <p:nvPr/>
        </p:nvSpPr>
        <p:spPr bwMode="white">
          <a:xfrm>
            <a:off x="1510214" y="2975900"/>
            <a:ext cx="238016" cy="238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7A9239-266B-E4C0-FBC2-C7965C4652BD}"/>
              </a:ext>
            </a:extLst>
          </p:cNvPr>
          <p:cNvSpPr/>
          <p:nvPr/>
        </p:nvSpPr>
        <p:spPr bwMode="white">
          <a:xfrm>
            <a:off x="1510214" y="3585637"/>
            <a:ext cx="238016" cy="238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3B5E80-DCFB-365A-7BEF-E8D07F29DAF3}"/>
              </a:ext>
            </a:extLst>
          </p:cNvPr>
          <p:cNvSpPr/>
          <p:nvPr/>
        </p:nvSpPr>
        <p:spPr bwMode="white">
          <a:xfrm>
            <a:off x="1491173" y="4204901"/>
            <a:ext cx="276099" cy="22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6F521A-2B96-F8A1-5C2A-E798C195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8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CA6EC9-F77A-F345-BA50-7D61A5EBC10C}"/>
              </a:ext>
            </a:extLst>
          </p:cNvPr>
          <p:cNvSpPr/>
          <p:nvPr/>
        </p:nvSpPr>
        <p:spPr bwMode="white">
          <a:xfrm>
            <a:off x="1529256" y="1794251"/>
            <a:ext cx="218975" cy="22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32DAA9-CB5D-19F3-B68A-B73EAD918CC0}"/>
              </a:ext>
            </a:extLst>
          </p:cNvPr>
          <p:cNvSpPr/>
          <p:nvPr/>
        </p:nvSpPr>
        <p:spPr bwMode="white">
          <a:xfrm>
            <a:off x="1510214" y="3013240"/>
            <a:ext cx="247537" cy="23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51D43F-C434-9E42-1C84-4FB31C10E990}"/>
              </a:ext>
            </a:extLst>
          </p:cNvPr>
          <p:cNvSpPr/>
          <p:nvPr/>
        </p:nvSpPr>
        <p:spPr bwMode="white">
          <a:xfrm>
            <a:off x="1529256" y="4251275"/>
            <a:ext cx="218975" cy="22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9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8</cp:revision>
  <dcterms:created xsi:type="dcterms:W3CDTF">2023-07-10T09:28:00Z</dcterms:created>
  <dcterms:modified xsi:type="dcterms:W3CDTF">2023-07-12T02:40:59Z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