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4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3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20DF14-6ADC-8F7D-6F2D-D4F4783D79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4C889F-F6AC-245C-B57E-4409259B88B3}"/>
              </a:ext>
            </a:extLst>
          </p:cNvPr>
          <p:cNvSpPr/>
          <p:nvPr/>
        </p:nvSpPr>
        <p:spPr bwMode="white">
          <a:xfrm>
            <a:off x="1053223" y="1251566"/>
            <a:ext cx="247537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48EC84-29D4-0F42-7424-3D19841B251A}"/>
              </a:ext>
            </a:extLst>
          </p:cNvPr>
          <p:cNvSpPr/>
          <p:nvPr/>
        </p:nvSpPr>
        <p:spPr bwMode="white">
          <a:xfrm>
            <a:off x="1053223" y="2347688"/>
            <a:ext cx="247537" cy="238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60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383EBC-C8A0-1FF8-B36F-6C2E86E372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18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97D333-CFA5-7FE7-F110-43602E050199}"/>
              </a:ext>
            </a:extLst>
          </p:cNvPr>
          <p:cNvSpPr/>
          <p:nvPr/>
        </p:nvSpPr>
        <p:spPr bwMode="white">
          <a:xfrm>
            <a:off x="3890380" y="3324249"/>
            <a:ext cx="742611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6A3E59-1C1C-335D-B839-763ECF1C060C}"/>
              </a:ext>
            </a:extLst>
          </p:cNvPr>
          <p:cNvSpPr/>
          <p:nvPr/>
        </p:nvSpPr>
        <p:spPr bwMode="white">
          <a:xfrm>
            <a:off x="3491066" y="3835622"/>
            <a:ext cx="837818" cy="295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781F88A-8181-40E5-BF3D-5D0E1B87C5F0}"/>
              </a:ext>
            </a:extLst>
          </p:cNvPr>
          <p:cNvSpPr/>
          <p:nvPr/>
        </p:nvSpPr>
        <p:spPr bwMode="white">
          <a:xfrm>
            <a:off x="3043041" y="4498706"/>
            <a:ext cx="466512" cy="171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5C5E68-668F-310F-0519-8178368C8CF7}"/>
              </a:ext>
            </a:extLst>
          </p:cNvPr>
          <p:cNvSpPr/>
          <p:nvPr/>
        </p:nvSpPr>
        <p:spPr bwMode="white">
          <a:xfrm>
            <a:off x="3347702" y="4987362"/>
            <a:ext cx="971107" cy="295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512084-15EE-EA72-026F-A5125A8645B6}"/>
              </a:ext>
            </a:extLst>
          </p:cNvPr>
          <p:cNvSpPr/>
          <p:nvPr/>
        </p:nvSpPr>
        <p:spPr bwMode="white">
          <a:xfrm>
            <a:off x="2719616" y="5562000"/>
            <a:ext cx="742611" cy="285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8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74680B-CF40-48DA-C55F-1A7BA225E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50612"/>
            <a:ext cx="11520000" cy="3901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B0247C7-970A-3850-E90F-B41703FC71A6}"/>
              </a:ext>
            </a:extLst>
          </p:cNvPr>
          <p:cNvSpPr/>
          <p:nvPr/>
        </p:nvSpPr>
        <p:spPr bwMode="white">
          <a:xfrm>
            <a:off x="1786314" y="1752436"/>
            <a:ext cx="4931702" cy="28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E5E9BB-3AF9-773A-1E47-D2204CB6AF61}"/>
              </a:ext>
            </a:extLst>
          </p:cNvPr>
          <p:cNvSpPr/>
          <p:nvPr/>
        </p:nvSpPr>
        <p:spPr bwMode="white">
          <a:xfrm>
            <a:off x="1805355" y="2877954"/>
            <a:ext cx="3770181" cy="286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463AE9-7C1D-C80E-067F-4E6A00CFA6E6}"/>
              </a:ext>
            </a:extLst>
          </p:cNvPr>
          <p:cNvSpPr/>
          <p:nvPr/>
        </p:nvSpPr>
        <p:spPr bwMode="white">
          <a:xfrm>
            <a:off x="1805355" y="3760641"/>
            <a:ext cx="4130224" cy="52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9077D43-D6CD-0A4B-7E66-8CD29F60C8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0"/>
          <a:stretch/>
        </p:blipFill>
        <p:spPr>
          <a:xfrm>
            <a:off x="1129389" y="4437329"/>
            <a:ext cx="8327747" cy="2171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F43BD4-9918-826A-1245-00218E139725}"/>
              </a:ext>
            </a:extLst>
          </p:cNvPr>
          <p:cNvSpPr/>
          <p:nvPr/>
        </p:nvSpPr>
        <p:spPr bwMode="white">
          <a:xfrm>
            <a:off x="1786314" y="5122969"/>
            <a:ext cx="4950743" cy="2856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B82129-564D-1EAD-C89F-A9F1B716C60B}"/>
              </a:ext>
            </a:extLst>
          </p:cNvPr>
          <p:cNvSpPr/>
          <p:nvPr/>
        </p:nvSpPr>
        <p:spPr bwMode="white">
          <a:xfrm>
            <a:off x="1786314" y="6079850"/>
            <a:ext cx="4436628" cy="462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71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27E8FD-4204-5787-38A3-91D504326D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473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BC7DF0-B53F-9BBB-5B69-68F79624CB3B}"/>
              </a:ext>
            </a:extLst>
          </p:cNvPr>
          <p:cNvSpPr/>
          <p:nvPr/>
        </p:nvSpPr>
        <p:spPr bwMode="white">
          <a:xfrm>
            <a:off x="2452760" y="1718934"/>
            <a:ext cx="238016" cy="238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00AD6E-CD09-3657-2A57-D332141CAD01}"/>
              </a:ext>
            </a:extLst>
          </p:cNvPr>
          <p:cNvSpPr/>
          <p:nvPr/>
        </p:nvSpPr>
        <p:spPr bwMode="white">
          <a:xfrm>
            <a:off x="3328661" y="2291114"/>
            <a:ext cx="209454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4B6F49-AC47-EBE9-1F73-33223720A38A}"/>
              </a:ext>
            </a:extLst>
          </p:cNvPr>
          <p:cNvSpPr/>
          <p:nvPr/>
        </p:nvSpPr>
        <p:spPr bwMode="white">
          <a:xfrm>
            <a:off x="4214082" y="2853758"/>
            <a:ext cx="276099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132EC6-6D3D-E23E-4E9D-2313B6306FFB}"/>
              </a:ext>
            </a:extLst>
          </p:cNvPr>
          <p:cNvSpPr/>
          <p:nvPr/>
        </p:nvSpPr>
        <p:spPr bwMode="white">
          <a:xfrm>
            <a:off x="2462280" y="4551226"/>
            <a:ext cx="247537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FE5659A-93DC-BB47-FA4A-7434FCF5DA7C}"/>
              </a:ext>
            </a:extLst>
          </p:cNvPr>
          <p:cNvSpPr/>
          <p:nvPr/>
        </p:nvSpPr>
        <p:spPr bwMode="white">
          <a:xfrm>
            <a:off x="2414677" y="5123406"/>
            <a:ext cx="218975" cy="228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0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1FA64E-BE07-A148-2537-DD0646A520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6" y="1063958"/>
            <a:ext cx="11520000" cy="4324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ECECBF-4588-E424-8153-FE6A42453AEE}"/>
              </a:ext>
            </a:extLst>
          </p:cNvPr>
          <p:cNvSpPr/>
          <p:nvPr/>
        </p:nvSpPr>
        <p:spPr bwMode="white">
          <a:xfrm>
            <a:off x="1539160" y="3940883"/>
            <a:ext cx="247537" cy="23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5FA500-11EB-022E-F625-BB4A88075D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55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D12D5D-046D-0DDC-258F-653CF44EA87D}"/>
              </a:ext>
            </a:extLst>
          </p:cNvPr>
          <p:cNvSpPr/>
          <p:nvPr/>
        </p:nvSpPr>
        <p:spPr bwMode="white">
          <a:xfrm>
            <a:off x="1053223" y="1156244"/>
            <a:ext cx="247537" cy="238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7738ED-DBCC-AE36-E5BF-02F2D2B9B221}"/>
              </a:ext>
            </a:extLst>
          </p:cNvPr>
          <p:cNvSpPr/>
          <p:nvPr/>
        </p:nvSpPr>
        <p:spPr bwMode="white">
          <a:xfrm>
            <a:off x="1062743" y="2290389"/>
            <a:ext cx="228495" cy="22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964DE0-74BA-08B4-1596-A271984FE1F9}"/>
              </a:ext>
            </a:extLst>
          </p:cNvPr>
          <p:cNvSpPr/>
          <p:nvPr/>
        </p:nvSpPr>
        <p:spPr bwMode="white">
          <a:xfrm>
            <a:off x="1043702" y="3424533"/>
            <a:ext cx="276099" cy="22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DF2C0A-A5E8-FB97-2587-21C1636FBA39}"/>
              </a:ext>
            </a:extLst>
          </p:cNvPr>
          <p:cNvSpPr/>
          <p:nvPr/>
        </p:nvSpPr>
        <p:spPr bwMode="white">
          <a:xfrm>
            <a:off x="1062743" y="4549146"/>
            <a:ext cx="228495" cy="22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7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B4B1F3-43AD-7A9A-E51A-8EDB6F42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4" y="1063958"/>
            <a:ext cx="11520000" cy="3944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40997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4928F73-1DAD-4C06-E375-67595845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7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B764C2-6FD5-A763-BDE7-9D7C4306E459}"/>
              </a:ext>
            </a:extLst>
          </p:cNvPr>
          <p:cNvSpPr/>
          <p:nvPr/>
        </p:nvSpPr>
        <p:spPr bwMode="white">
          <a:xfrm>
            <a:off x="3814214" y="1080000"/>
            <a:ext cx="942545" cy="371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2FCE51-3960-C91D-B824-BE9343908949}"/>
              </a:ext>
            </a:extLst>
          </p:cNvPr>
          <p:cNvSpPr/>
          <p:nvPr/>
        </p:nvSpPr>
        <p:spPr bwMode="white">
          <a:xfrm>
            <a:off x="1595900" y="2298657"/>
            <a:ext cx="2008859" cy="27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ACB33B-F1F6-26A2-D575-9709FE565950}"/>
              </a:ext>
            </a:extLst>
          </p:cNvPr>
          <p:cNvSpPr/>
          <p:nvPr/>
        </p:nvSpPr>
        <p:spPr bwMode="white">
          <a:xfrm>
            <a:off x="4318809" y="2860381"/>
            <a:ext cx="837818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4E39A2-D5DA-AFAA-B1BA-13EFC1385CB0}"/>
              </a:ext>
            </a:extLst>
          </p:cNvPr>
          <p:cNvSpPr/>
          <p:nvPr/>
        </p:nvSpPr>
        <p:spPr bwMode="white">
          <a:xfrm>
            <a:off x="1624462" y="3993352"/>
            <a:ext cx="2237355" cy="27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1E5F9F-D1E9-BDDA-7B58-228D442D1028}"/>
              </a:ext>
            </a:extLst>
          </p:cNvPr>
          <p:cNvSpPr/>
          <p:nvPr/>
        </p:nvSpPr>
        <p:spPr bwMode="white">
          <a:xfrm>
            <a:off x="3957024" y="4555076"/>
            <a:ext cx="1056793" cy="285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58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AFC3FC-41B9-3489-F115-B1B516A1A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857" y="2719476"/>
            <a:ext cx="4914286" cy="14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69DD11-7DEC-1080-1232-EC48372C2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7"/>
          <a:stretch/>
        </p:blipFill>
        <p:spPr>
          <a:xfrm>
            <a:off x="720000" y="1080000"/>
            <a:ext cx="9552713" cy="387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1B252C-E116-91F2-5435-403CCCEA1031}"/>
              </a:ext>
            </a:extLst>
          </p:cNvPr>
          <p:cNvSpPr/>
          <p:nvPr/>
        </p:nvSpPr>
        <p:spPr bwMode="white">
          <a:xfrm>
            <a:off x="1519735" y="2298657"/>
            <a:ext cx="21897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154193-9B19-CED0-3D53-58B3CA0A2D06}"/>
              </a:ext>
            </a:extLst>
          </p:cNvPr>
          <p:cNvSpPr/>
          <p:nvPr/>
        </p:nvSpPr>
        <p:spPr bwMode="white">
          <a:xfrm>
            <a:off x="1519735" y="2879423"/>
            <a:ext cx="21897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B8C03F-213F-8832-812D-2CF5F9833E71}"/>
              </a:ext>
            </a:extLst>
          </p:cNvPr>
          <p:cNvSpPr/>
          <p:nvPr/>
        </p:nvSpPr>
        <p:spPr bwMode="white">
          <a:xfrm>
            <a:off x="1510214" y="3441148"/>
            <a:ext cx="238016" cy="23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384857-D429-E919-8306-00906F549713}"/>
              </a:ext>
            </a:extLst>
          </p:cNvPr>
          <p:cNvSpPr/>
          <p:nvPr/>
        </p:nvSpPr>
        <p:spPr bwMode="white">
          <a:xfrm>
            <a:off x="1519735" y="4021914"/>
            <a:ext cx="218975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09D293F-3D2E-4D67-B477-BAAE449D179E}"/>
              </a:ext>
            </a:extLst>
          </p:cNvPr>
          <p:cNvSpPr/>
          <p:nvPr/>
        </p:nvSpPr>
        <p:spPr bwMode="white">
          <a:xfrm>
            <a:off x="1491173" y="4593159"/>
            <a:ext cx="276099" cy="228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61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A66198-23F1-B2C2-AD4F-C1E0CFD9CB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2" y="1080000"/>
            <a:ext cx="11520000" cy="5255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1471F8-E80C-A6A8-0968-36F33937C9AD}"/>
              </a:ext>
            </a:extLst>
          </p:cNvPr>
          <p:cNvSpPr/>
          <p:nvPr/>
        </p:nvSpPr>
        <p:spPr bwMode="white">
          <a:xfrm>
            <a:off x="1319707" y="1736928"/>
            <a:ext cx="228495" cy="22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B7DD05-A98D-FBD0-2A79-DDA064CEF80F}"/>
              </a:ext>
            </a:extLst>
          </p:cNvPr>
          <p:cNvSpPr/>
          <p:nvPr/>
        </p:nvSpPr>
        <p:spPr bwMode="white">
          <a:xfrm>
            <a:off x="7174914" y="1736928"/>
            <a:ext cx="228495" cy="22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74CA80-BDA3-89C7-8DD8-CCCA4E10E070}"/>
              </a:ext>
            </a:extLst>
          </p:cNvPr>
          <p:cNvSpPr/>
          <p:nvPr/>
        </p:nvSpPr>
        <p:spPr bwMode="white">
          <a:xfrm>
            <a:off x="1291145" y="3364968"/>
            <a:ext cx="276099" cy="22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31300C-53CC-DA78-9A2B-8A8FC3195131}"/>
              </a:ext>
            </a:extLst>
          </p:cNvPr>
          <p:cNvSpPr/>
          <p:nvPr/>
        </p:nvSpPr>
        <p:spPr bwMode="white">
          <a:xfrm>
            <a:off x="7146352" y="3364968"/>
            <a:ext cx="266579" cy="22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B3B13AC-89D2-CD76-A33E-1E21699C8B78}"/>
              </a:ext>
            </a:extLst>
          </p:cNvPr>
          <p:cNvSpPr/>
          <p:nvPr/>
        </p:nvSpPr>
        <p:spPr bwMode="white">
          <a:xfrm>
            <a:off x="1319707" y="4983487"/>
            <a:ext cx="228495" cy="22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69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1F7EDB-C358-3C82-25A4-40BCE184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28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57B8AF-E7C9-120A-A48F-1B125FCD0D76}"/>
              </a:ext>
            </a:extLst>
          </p:cNvPr>
          <p:cNvSpPr/>
          <p:nvPr/>
        </p:nvSpPr>
        <p:spPr bwMode="white">
          <a:xfrm>
            <a:off x="1491173" y="1718060"/>
            <a:ext cx="276099" cy="22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F0BBC7-AD5B-2D0A-6800-9A074703C096}"/>
              </a:ext>
            </a:extLst>
          </p:cNvPr>
          <p:cNvSpPr/>
          <p:nvPr/>
        </p:nvSpPr>
        <p:spPr bwMode="white">
          <a:xfrm>
            <a:off x="1519735" y="2289458"/>
            <a:ext cx="218975" cy="22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77E993-0FBF-88BD-BE13-A77637F31D2D}"/>
              </a:ext>
            </a:extLst>
          </p:cNvPr>
          <p:cNvSpPr/>
          <p:nvPr/>
        </p:nvSpPr>
        <p:spPr bwMode="white">
          <a:xfrm>
            <a:off x="1519735" y="2860855"/>
            <a:ext cx="218975" cy="22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77C7602-0CDB-4726-1EEB-049B11047DB2}"/>
              </a:ext>
            </a:extLst>
          </p:cNvPr>
          <p:cNvSpPr/>
          <p:nvPr/>
        </p:nvSpPr>
        <p:spPr bwMode="white">
          <a:xfrm>
            <a:off x="1491173" y="3432253"/>
            <a:ext cx="276099" cy="22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23B1E3-1AE2-F2AA-6B14-7D1FECBA51B1}"/>
              </a:ext>
            </a:extLst>
          </p:cNvPr>
          <p:cNvSpPr/>
          <p:nvPr/>
        </p:nvSpPr>
        <p:spPr bwMode="white">
          <a:xfrm>
            <a:off x="1519735" y="4003650"/>
            <a:ext cx="218975" cy="304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7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181A5B-9EEB-FE28-07B3-320A447F73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72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F696B3-E63F-1B9A-2D58-077B4BA0F54D}"/>
              </a:ext>
            </a:extLst>
          </p:cNvPr>
          <p:cNvSpPr/>
          <p:nvPr/>
        </p:nvSpPr>
        <p:spPr bwMode="white">
          <a:xfrm>
            <a:off x="1519735" y="1805009"/>
            <a:ext cx="199933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B9A07A-1D3C-DCB1-9B79-D0C6862C0E78}"/>
              </a:ext>
            </a:extLst>
          </p:cNvPr>
          <p:cNvSpPr/>
          <p:nvPr/>
        </p:nvSpPr>
        <p:spPr bwMode="white">
          <a:xfrm>
            <a:off x="1491173" y="2348766"/>
            <a:ext cx="247537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37B347-BB43-F9D9-C2C8-299CF0ADC6A1}"/>
              </a:ext>
            </a:extLst>
          </p:cNvPr>
          <p:cNvSpPr/>
          <p:nvPr/>
        </p:nvSpPr>
        <p:spPr bwMode="white">
          <a:xfrm>
            <a:off x="1519735" y="2902063"/>
            <a:ext cx="199933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0EC2A5-D040-3040-B17F-739432D50016}"/>
              </a:ext>
            </a:extLst>
          </p:cNvPr>
          <p:cNvSpPr/>
          <p:nvPr/>
        </p:nvSpPr>
        <p:spPr bwMode="white">
          <a:xfrm>
            <a:off x="1491173" y="3455359"/>
            <a:ext cx="247537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4C2448-93D8-B735-F584-CAEDDB8C57D7}"/>
              </a:ext>
            </a:extLst>
          </p:cNvPr>
          <p:cNvSpPr/>
          <p:nvPr/>
        </p:nvSpPr>
        <p:spPr bwMode="white">
          <a:xfrm>
            <a:off x="1519735" y="4008656"/>
            <a:ext cx="199933" cy="228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99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5CCA48-94E1-001E-8B1A-41127F369F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78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14D11A-DFA0-3182-1A64-0EF8A7C34D70}"/>
              </a:ext>
            </a:extLst>
          </p:cNvPr>
          <p:cNvSpPr/>
          <p:nvPr/>
        </p:nvSpPr>
        <p:spPr bwMode="white">
          <a:xfrm>
            <a:off x="1510214" y="2233061"/>
            <a:ext cx="238016" cy="228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703A10-2F9A-A250-8656-502905683827}"/>
              </a:ext>
            </a:extLst>
          </p:cNvPr>
          <p:cNvSpPr/>
          <p:nvPr/>
        </p:nvSpPr>
        <p:spPr bwMode="white">
          <a:xfrm>
            <a:off x="1510214" y="2785768"/>
            <a:ext cx="238016" cy="228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2B7984-F928-22E3-D9DB-2D1A84354C06}"/>
              </a:ext>
            </a:extLst>
          </p:cNvPr>
          <p:cNvSpPr/>
          <p:nvPr/>
        </p:nvSpPr>
        <p:spPr bwMode="white">
          <a:xfrm>
            <a:off x="1529256" y="3338476"/>
            <a:ext cx="209454" cy="228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330715-4279-6C0C-FC9D-67BD6E61DDA6}"/>
              </a:ext>
            </a:extLst>
          </p:cNvPr>
          <p:cNvSpPr/>
          <p:nvPr/>
        </p:nvSpPr>
        <p:spPr bwMode="white">
          <a:xfrm>
            <a:off x="1529256" y="3891183"/>
            <a:ext cx="209454" cy="228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F9CEE7-3541-A188-2BF4-AF19AA0E5E41}"/>
              </a:ext>
            </a:extLst>
          </p:cNvPr>
          <p:cNvSpPr/>
          <p:nvPr/>
        </p:nvSpPr>
        <p:spPr bwMode="white">
          <a:xfrm>
            <a:off x="1529256" y="4443890"/>
            <a:ext cx="209454" cy="228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2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64D436-5F77-4A1F-741F-30A2E55206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258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7DDC4F-6C0B-1DE0-41CD-852FA00DF910}"/>
              </a:ext>
            </a:extLst>
          </p:cNvPr>
          <p:cNvSpPr/>
          <p:nvPr/>
        </p:nvSpPr>
        <p:spPr bwMode="white">
          <a:xfrm>
            <a:off x="1519735" y="1689866"/>
            <a:ext cx="218975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58C64B-3072-7F29-0C74-F68ECEB3AE9F}"/>
              </a:ext>
            </a:extLst>
          </p:cNvPr>
          <p:cNvSpPr/>
          <p:nvPr/>
        </p:nvSpPr>
        <p:spPr bwMode="white">
          <a:xfrm>
            <a:off x="1491173" y="2233028"/>
            <a:ext cx="257057" cy="295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D8021C-7F0D-2D17-4BD6-920A82E1C65A}"/>
              </a:ext>
            </a:extLst>
          </p:cNvPr>
          <p:cNvSpPr/>
          <p:nvPr/>
        </p:nvSpPr>
        <p:spPr bwMode="white">
          <a:xfrm>
            <a:off x="1510214" y="2785721"/>
            <a:ext cx="238016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D9AA7E-5C91-7DD1-2F69-FB1D1217428D}"/>
              </a:ext>
            </a:extLst>
          </p:cNvPr>
          <p:cNvSpPr/>
          <p:nvPr/>
        </p:nvSpPr>
        <p:spPr bwMode="white">
          <a:xfrm>
            <a:off x="1510214" y="3338413"/>
            <a:ext cx="238016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AB3502E-16FE-765E-0666-45221B4ECB19}"/>
              </a:ext>
            </a:extLst>
          </p:cNvPr>
          <p:cNvSpPr/>
          <p:nvPr/>
        </p:nvSpPr>
        <p:spPr bwMode="white">
          <a:xfrm>
            <a:off x="1519735" y="3900634"/>
            <a:ext cx="218975" cy="2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1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A2276A-1E3F-1752-AFAA-3E336BCFBD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800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0FDB1BA-74D4-C5E4-D67E-D1E61C3BBD15}"/>
              </a:ext>
            </a:extLst>
          </p:cNvPr>
          <p:cNvSpPr/>
          <p:nvPr/>
        </p:nvSpPr>
        <p:spPr bwMode="white">
          <a:xfrm>
            <a:off x="1529256" y="1737260"/>
            <a:ext cx="218975" cy="22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62842E-BE77-1C1C-8489-AB1DB9AF5CEE}"/>
              </a:ext>
            </a:extLst>
          </p:cNvPr>
          <p:cNvSpPr/>
          <p:nvPr/>
        </p:nvSpPr>
        <p:spPr bwMode="white">
          <a:xfrm>
            <a:off x="1500694" y="2842221"/>
            <a:ext cx="276099" cy="22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532E44-C1F6-6348-B7F1-023C4861B36C}"/>
              </a:ext>
            </a:extLst>
          </p:cNvPr>
          <p:cNvSpPr/>
          <p:nvPr/>
        </p:nvSpPr>
        <p:spPr bwMode="white">
          <a:xfrm>
            <a:off x="1500694" y="3787168"/>
            <a:ext cx="304661" cy="499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8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2023-07-12T07:58:16Z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