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4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124E37-DE53-AC98-7EE3-71F9F4D0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71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4A0C1EF-DB90-1FE9-27B1-99A5746C6749}"/>
              </a:ext>
            </a:extLst>
          </p:cNvPr>
          <p:cNvSpPr/>
          <p:nvPr/>
        </p:nvSpPr>
        <p:spPr bwMode="white">
          <a:xfrm>
            <a:off x="1062743" y="1242262"/>
            <a:ext cx="228495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2619F1-1E0A-1355-6A51-4A113DCE3664}"/>
              </a:ext>
            </a:extLst>
          </p:cNvPr>
          <p:cNvSpPr/>
          <p:nvPr/>
        </p:nvSpPr>
        <p:spPr bwMode="white">
          <a:xfrm>
            <a:off x="1043702" y="2387643"/>
            <a:ext cx="266578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8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3106BF-C9A5-460D-0C56-50CDCAAE75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26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5325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CCCE2C-E62E-C82F-775F-BC03C78B5E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2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BB9AFF-7669-CC62-E7D1-1F613639E17E}"/>
              </a:ext>
            </a:extLst>
          </p:cNvPr>
          <p:cNvSpPr/>
          <p:nvPr/>
        </p:nvSpPr>
        <p:spPr bwMode="white">
          <a:xfrm>
            <a:off x="4166479" y="1165865"/>
            <a:ext cx="1332892" cy="28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11F0A5-A6E5-A7D2-63F6-8CE025137D22}"/>
              </a:ext>
            </a:extLst>
          </p:cNvPr>
          <p:cNvSpPr/>
          <p:nvPr/>
        </p:nvSpPr>
        <p:spPr bwMode="white">
          <a:xfrm>
            <a:off x="2176661" y="1728762"/>
            <a:ext cx="618842" cy="28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87D863-B185-B7BF-EDC9-DEFFD8DF7549}"/>
              </a:ext>
            </a:extLst>
          </p:cNvPr>
          <p:cNvSpPr/>
          <p:nvPr/>
        </p:nvSpPr>
        <p:spPr bwMode="white">
          <a:xfrm>
            <a:off x="3423867" y="1728762"/>
            <a:ext cx="1075834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3C187C-F6AE-1998-0EC4-4276BD3B9DDB}"/>
              </a:ext>
            </a:extLst>
          </p:cNvPr>
          <p:cNvSpPr/>
          <p:nvPr/>
        </p:nvSpPr>
        <p:spPr bwMode="white">
          <a:xfrm>
            <a:off x="2167140" y="2291659"/>
            <a:ext cx="1332892" cy="28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26AADA-D282-7E39-9D97-91DD3E18533B}"/>
              </a:ext>
            </a:extLst>
          </p:cNvPr>
          <p:cNvSpPr/>
          <p:nvPr/>
        </p:nvSpPr>
        <p:spPr bwMode="white">
          <a:xfrm>
            <a:off x="2176661" y="2854555"/>
            <a:ext cx="390347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F7C9AC-577C-E6F9-A5BB-B357786ED676}"/>
              </a:ext>
            </a:extLst>
          </p:cNvPr>
          <p:cNvSpPr/>
          <p:nvPr/>
        </p:nvSpPr>
        <p:spPr bwMode="white">
          <a:xfrm>
            <a:off x="3214413" y="2854555"/>
            <a:ext cx="1494743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D38F10-491B-CCD0-3157-AD12825AA2BE}"/>
              </a:ext>
            </a:extLst>
          </p:cNvPr>
          <p:cNvSpPr/>
          <p:nvPr/>
        </p:nvSpPr>
        <p:spPr bwMode="white">
          <a:xfrm>
            <a:off x="4176000" y="3426993"/>
            <a:ext cx="1656595" cy="28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B2BE2DA-E21B-B5F9-15EE-B5A1FEAC7C7F}"/>
              </a:ext>
            </a:extLst>
          </p:cNvPr>
          <p:cNvSpPr/>
          <p:nvPr/>
        </p:nvSpPr>
        <p:spPr bwMode="white">
          <a:xfrm>
            <a:off x="9364760" y="3243264"/>
            <a:ext cx="856859" cy="412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FD9712-3E0A-7CBD-0507-1BC7CB884180}"/>
              </a:ext>
            </a:extLst>
          </p:cNvPr>
          <p:cNvSpPr/>
          <p:nvPr/>
        </p:nvSpPr>
        <p:spPr bwMode="white">
          <a:xfrm>
            <a:off x="7479669" y="3989889"/>
            <a:ext cx="761652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1CE1242-EF16-655B-70FF-5B84D1E9D4E9}"/>
              </a:ext>
            </a:extLst>
          </p:cNvPr>
          <p:cNvSpPr/>
          <p:nvPr/>
        </p:nvSpPr>
        <p:spPr bwMode="white">
          <a:xfrm>
            <a:off x="9326677" y="3989889"/>
            <a:ext cx="1018710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9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37CBB1-482E-E0D9-A5A1-5EABBCDE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51356"/>
            <a:ext cx="11520000" cy="3975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72F348-0D2B-2114-29D9-2CDBEC6496DE}"/>
              </a:ext>
            </a:extLst>
          </p:cNvPr>
          <p:cNvSpPr/>
          <p:nvPr/>
        </p:nvSpPr>
        <p:spPr bwMode="white">
          <a:xfrm>
            <a:off x="1786314" y="1838364"/>
            <a:ext cx="4398545" cy="286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6C181B-4851-9E94-076A-B4409EEE9564}"/>
              </a:ext>
            </a:extLst>
          </p:cNvPr>
          <p:cNvSpPr/>
          <p:nvPr/>
        </p:nvSpPr>
        <p:spPr bwMode="white">
          <a:xfrm>
            <a:off x="1786314" y="2963305"/>
            <a:ext cx="5017388" cy="286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FA1BFB-87BB-0B37-4C37-348F31DBCF0E}"/>
              </a:ext>
            </a:extLst>
          </p:cNvPr>
          <p:cNvSpPr/>
          <p:nvPr/>
        </p:nvSpPr>
        <p:spPr bwMode="white">
          <a:xfrm>
            <a:off x="1805355" y="4097779"/>
            <a:ext cx="4484231" cy="286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B30CF4F-B83C-9ABD-E681-1FBF92E82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79"/>
          <a:stretch/>
        </p:blipFill>
        <p:spPr>
          <a:xfrm>
            <a:off x="1134337" y="4497223"/>
            <a:ext cx="8123963" cy="2271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E9A4E7-59BC-6FF9-8F4E-6A1BAC06BE10}"/>
              </a:ext>
            </a:extLst>
          </p:cNvPr>
          <p:cNvSpPr/>
          <p:nvPr/>
        </p:nvSpPr>
        <p:spPr bwMode="white">
          <a:xfrm>
            <a:off x="1810303" y="5193996"/>
            <a:ext cx="5464859" cy="28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FAA790-C77E-4BFC-5BA2-28635AC0EAA3}"/>
              </a:ext>
            </a:extLst>
          </p:cNvPr>
          <p:cNvSpPr/>
          <p:nvPr/>
        </p:nvSpPr>
        <p:spPr bwMode="white">
          <a:xfrm>
            <a:off x="1791262" y="6320287"/>
            <a:ext cx="5512462" cy="295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F9B789-BFEC-FA8E-E2C7-4B6EB833C0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0" y="551357"/>
            <a:ext cx="11520000" cy="3818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DD7B92-B91B-252B-02EB-1AD7983FD0AE}"/>
              </a:ext>
            </a:extLst>
          </p:cNvPr>
          <p:cNvSpPr/>
          <p:nvPr/>
        </p:nvSpPr>
        <p:spPr bwMode="white">
          <a:xfrm>
            <a:off x="2124184" y="1236911"/>
            <a:ext cx="218975" cy="23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DB6BE6-84D8-27EF-D37D-1D050CA27B97}"/>
              </a:ext>
            </a:extLst>
          </p:cNvPr>
          <p:cNvSpPr/>
          <p:nvPr/>
        </p:nvSpPr>
        <p:spPr bwMode="white">
          <a:xfrm>
            <a:off x="2114663" y="2369980"/>
            <a:ext cx="209454" cy="228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E19ED4-6A3F-7D17-59B5-D3613D649DA1}"/>
              </a:ext>
            </a:extLst>
          </p:cNvPr>
          <p:cNvSpPr/>
          <p:nvPr/>
        </p:nvSpPr>
        <p:spPr bwMode="white">
          <a:xfrm>
            <a:off x="2114663" y="3503049"/>
            <a:ext cx="238016" cy="23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6C486E96-BE88-0D41-E1DF-3B1E1DA71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7"/>
          <a:stretch/>
        </p:blipFill>
        <p:spPr>
          <a:xfrm>
            <a:off x="905737" y="3957950"/>
            <a:ext cx="8166825" cy="2651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A458805-922B-6699-BA86-5A5F6472C70C}"/>
              </a:ext>
            </a:extLst>
          </p:cNvPr>
          <p:cNvSpPr/>
          <p:nvPr/>
        </p:nvSpPr>
        <p:spPr bwMode="white">
          <a:xfrm>
            <a:off x="2105340" y="4577961"/>
            <a:ext cx="276099" cy="228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977B34-D4DE-FC89-E9A0-2810102B1700}"/>
              </a:ext>
            </a:extLst>
          </p:cNvPr>
          <p:cNvSpPr/>
          <p:nvPr/>
        </p:nvSpPr>
        <p:spPr bwMode="white">
          <a:xfrm>
            <a:off x="2143422" y="6275838"/>
            <a:ext cx="247537" cy="228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B13B03-DDB1-4DC0-9EBF-E7BECD223A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1" y="1080000"/>
            <a:ext cx="11520000" cy="3888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424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5F390A-155C-0078-D1F7-74F13E9EB1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69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E33939-E756-7EEC-C81A-45DDB2DE988A}"/>
              </a:ext>
            </a:extLst>
          </p:cNvPr>
          <p:cNvSpPr/>
          <p:nvPr/>
        </p:nvSpPr>
        <p:spPr bwMode="white">
          <a:xfrm>
            <a:off x="1081785" y="1232810"/>
            <a:ext cx="199933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EAC8B2-0545-52E3-7B91-462EDA1983D4}"/>
              </a:ext>
            </a:extLst>
          </p:cNvPr>
          <p:cNvSpPr/>
          <p:nvPr/>
        </p:nvSpPr>
        <p:spPr bwMode="white">
          <a:xfrm>
            <a:off x="1053223" y="1796299"/>
            <a:ext cx="247537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9A8696-A735-F226-D0C1-EBE10E0437E5}"/>
              </a:ext>
            </a:extLst>
          </p:cNvPr>
          <p:cNvSpPr/>
          <p:nvPr/>
        </p:nvSpPr>
        <p:spPr bwMode="white">
          <a:xfrm>
            <a:off x="1081785" y="2369339"/>
            <a:ext cx="199933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771CD0-C101-5566-ACA2-3F39674EE8F1}"/>
              </a:ext>
            </a:extLst>
          </p:cNvPr>
          <p:cNvSpPr/>
          <p:nvPr/>
        </p:nvSpPr>
        <p:spPr bwMode="white">
          <a:xfrm>
            <a:off x="1081785" y="2932828"/>
            <a:ext cx="199933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701C1E-4687-247D-8D83-433196C23254}"/>
              </a:ext>
            </a:extLst>
          </p:cNvPr>
          <p:cNvSpPr/>
          <p:nvPr/>
        </p:nvSpPr>
        <p:spPr bwMode="white">
          <a:xfrm>
            <a:off x="1081785" y="3496318"/>
            <a:ext cx="199933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3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18D87F-AC55-D10C-E643-7321D5B889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4" y="1080000"/>
            <a:ext cx="11520000" cy="4936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ADE27A-E9E5-249E-017E-3548C205FC3A}"/>
              </a:ext>
            </a:extLst>
          </p:cNvPr>
          <p:cNvSpPr/>
          <p:nvPr/>
        </p:nvSpPr>
        <p:spPr bwMode="white">
          <a:xfrm>
            <a:off x="1771879" y="3986637"/>
            <a:ext cx="9996694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062EE8-9EB6-AD91-65EA-F56CD223016B}"/>
              </a:ext>
            </a:extLst>
          </p:cNvPr>
          <p:cNvSpPr/>
          <p:nvPr/>
        </p:nvSpPr>
        <p:spPr bwMode="white">
          <a:xfrm>
            <a:off x="1114954" y="4548905"/>
            <a:ext cx="10644099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F294FC-E35E-9766-E0A7-AC31149F6070}"/>
              </a:ext>
            </a:extLst>
          </p:cNvPr>
          <p:cNvSpPr/>
          <p:nvPr/>
        </p:nvSpPr>
        <p:spPr bwMode="white">
          <a:xfrm>
            <a:off x="1095912" y="5111172"/>
            <a:ext cx="10682181" cy="29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CE10E9-D65C-AF19-D169-FB31984854FE}"/>
              </a:ext>
            </a:extLst>
          </p:cNvPr>
          <p:cNvSpPr/>
          <p:nvPr/>
        </p:nvSpPr>
        <p:spPr bwMode="white">
          <a:xfrm>
            <a:off x="1105433" y="5682970"/>
            <a:ext cx="10158545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9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0585C4-2199-5575-D1A5-4687D176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95" y="2729000"/>
            <a:ext cx="4923809" cy="14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39D879-FB42-9995-E929-26F9350935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6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027A93-8231-3B81-F2FB-C122E2A7078B}"/>
              </a:ext>
            </a:extLst>
          </p:cNvPr>
          <p:cNvSpPr/>
          <p:nvPr/>
        </p:nvSpPr>
        <p:spPr bwMode="white">
          <a:xfrm>
            <a:off x="10458450" y="1080000"/>
            <a:ext cx="1640862" cy="1463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E60279-CCB6-8351-D2D7-42FB417705E0}"/>
              </a:ext>
            </a:extLst>
          </p:cNvPr>
          <p:cNvSpPr/>
          <p:nvPr/>
        </p:nvSpPr>
        <p:spPr bwMode="white">
          <a:xfrm>
            <a:off x="1491173" y="2432842"/>
            <a:ext cx="276099" cy="228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7AA16F-DCD1-1265-B9EE-90C66B4F1C5E}"/>
              </a:ext>
            </a:extLst>
          </p:cNvPr>
          <p:cNvSpPr/>
          <p:nvPr/>
        </p:nvSpPr>
        <p:spPr bwMode="white">
          <a:xfrm>
            <a:off x="1491173" y="3071155"/>
            <a:ext cx="276099" cy="228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7B81E0-B0E3-4A74-6DE3-FE2A9C1F1759}"/>
              </a:ext>
            </a:extLst>
          </p:cNvPr>
          <p:cNvSpPr/>
          <p:nvPr/>
        </p:nvSpPr>
        <p:spPr bwMode="white">
          <a:xfrm>
            <a:off x="1519735" y="3709468"/>
            <a:ext cx="218975" cy="228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A8D8FA-D8F5-4A66-54BA-80C3437828C8}"/>
              </a:ext>
            </a:extLst>
          </p:cNvPr>
          <p:cNvSpPr/>
          <p:nvPr/>
        </p:nvSpPr>
        <p:spPr bwMode="white">
          <a:xfrm>
            <a:off x="1519735" y="4347781"/>
            <a:ext cx="218975" cy="228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78CC97-D6F6-5E39-9210-E1727EA7469C}"/>
              </a:ext>
            </a:extLst>
          </p:cNvPr>
          <p:cNvSpPr/>
          <p:nvPr/>
        </p:nvSpPr>
        <p:spPr bwMode="white">
          <a:xfrm>
            <a:off x="1491173" y="4995621"/>
            <a:ext cx="276099" cy="228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3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7246B8-F8EA-3515-7BF1-93A5B2C1AA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83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862F5D-934C-8BC7-2BD7-0A2CF2DC9C83}"/>
              </a:ext>
            </a:extLst>
          </p:cNvPr>
          <p:cNvSpPr/>
          <p:nvPr/>
        </p:nvSpPr>
        <p:spPr bwMode="white">
          <a:xfrm>
            <a:off x="1510214" y="1794711"/>
            <a:ext cx="238016" cy="22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7DC3AF-7435-C8E9-B7FB-58832201654D}"/>
              </a:ext>
            </a:extLst>
          </p:cNvPr>
          <p:cNvSpPr/>
          <p:nvPr/>
        </p:nvSpPr>
        <p:spPr bwMode="white">
          <a:xfrm>
            <a:off x="5765950" y="1794711"/>
            <a:ext cx="199933" cy="22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37510E-3287-C79E-ED4E-E48296B13657}"/>
              </a:ext>
            </a:extLst>
          </p:cNvPr>
          <p:cNvSpPr/>
          <p:nvPr/>
        </p:nvSpPr>
        <p:spPr bwMode="white">
          <a:xfrm>
            <a:off x="8983933" y="1794711"/>
            <a:ext cx="199933" cy="22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8DB44A-923B-5EF2-8478-1EB708FEB392}"/>
              </a:ext>
            </a:extLst>
          </p:cNvPr>
          <p:cNvSpPr/>
          <p:nvPr/>
        </p:nvSpPr>
        <p:spPr bwMode="white">
          <a:xfrm>
            <a:off x="1529256" y="3471902"/>
            <a:ext cx="209454" cy="22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F78141-7532-9A82-F4DE-8449AB062631}"/>
              </a:ext>
            </a:extLst>
          </p:cNvPr>
          <p:cNvSpPr/>
          <p:nvPr/>
        </p:nvSpPr>
        <p:spPr bwMode="white">
          <a:xfrm>
            <a:off x="5737388" y="3471902"/>
            <a:ext cx="247537" cy="22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4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506219-85FA-6FB9-328A-AB4DC154C3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7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0CFC7E-F69B-D875-A30F-39C995AAD658}"/>
              </a:ext>
            </a:extLst>
          </p:cNvPr>
          <p:cNvSpPr/>
          <p:nvPr/>
        </p:nvSpPr>
        <p:spPr bwMode="white">
          <a:xfrm>
            <a:off x="1519735" y="1776187"/>
            <a:ext cx="247537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270CAD-E447-7BAD-08D7-5CE7AC10D6C6}"/>
              </a:ext>
            </a:extLst>
          </p:cNvPr>
          <p:cNvSpPr/>
          <p:nvPr/>
        </p:nvSpPr>
        <p:spPr bwMode="white">
          <a:xfrm>
            <a:off x="1510214" y="2415153"/>
            <a:ext cx="238016" cy="238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F477A7-4F08-93AD-92D0-6A795F8AEDBA}"/>
              </a:ext>
            </a:extLst>
          </p:cNvPr>
          <p:cNvSpPr/>
          <p:nvPr/>
        </p:nvSpPr>
        <p:spPr bwMode="white">
          <a:xfrm>
            <a:off x="1491173" y="3702623"/>
            <a:ext cx="276099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BEF528-4772-B4BE-DA19-1F07B7C763CD}"/>
              </a:ext>
            </a:extLst>
          </p:cNvPr>
          <p:cNvSpPr/>
          <p:nvPr/>
        </p:nvSpPr>
        <p:spPr bwMode="white">
          <a:xfrm>
            <a:off x="1510214" y="4341589"/>
            <a:ext cx="238016" cy="238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2D298E-3289-6DBB-4402-59110A7AA18A}"/>
              </a:ext>
            </a:extLst>
          </p:cNvPr>
          <p:cNvSpPr/>
          <p:nvPr/>
        </p:nvSpPr>
        <p:spPr bwMode="white">
          <a:xfrm>
            <a:off x="1510214" y="4980555"/>
            <a:ext cx="238016" cy="238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8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70883C-0020-D74F-E921-DF9888D208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2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51320C-BFE6-86FC-68FB-6F2BF952E4AA}"/>
              </a:ext>
            </a:extLst>
          </p:cNvPr>
          <p:cNvSpPr/>
          <p:nvPr/>
        </p:nvSpPr>
        <p:spPr bwMode="white">
          <a:xfrm>
            <a:off x="1491173" y="1757384"/>
            <a:ext cx="247537" cy="429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10CEC5-D232-B1F1-41BE-22F0E0502111}"/>
              </a:ext>
            </a:extLst>
          </p:cNvPr>
          <p:cNvSpPr/>
          <p:nvPr/>
        </p:nvSpPr>
        <p:spPr bwMode="white">
          <a:xfrm>
            <a:off x="1519735" y="2320280"/>
            <a:ext cx="199933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48EFDB-1975-7331-786C-C11BC1D27E45}"/>
              </a:ext>
            </a:extLst>
          </p:cNvPr>
          <p:cNvSpPr/>
          <p:nvPr/>
        </p:nvSpPr>
        <p:spPr bwMode="white">
          <a:xfrm>
            <a:off x="1491173" y="2892718"/>
            <a:ext cx="247537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031137-0563-228D-D85B-22C9084ED860}"/>
              </a:ext>
            </a:extLst>
          </p:cNvPr>
          <p:cNvSpPr/>
          <p:nvPr/>
        </p:nvSpPr>
        <p:spPr bwMode="white">
          <a:xfrm>
            <a:off x="1519735" y="3465155"/>
            <a:ext cx="199933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57EC11-8D8E-D298-2344-67E4AE6D04BF}"/>
              </a:ext>
            </a:extLst>
          </p:cNvPr>
          <p:cNvSpPr/>
          <p:nvPr/>
        </p:nvSpPr>
        <p:spPr bwMode="white">
          <a:xfrm>
            <a:off x="1491173" y="4037592"/>
            <a:ext cx="247537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7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44D65A-8451-4501-AD64-47D67D232B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32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48D73A-B9DA-DDED-145A-7B6F06F80DE4}"/>
              </a:ext>
            </a:extLst>
          </p:cNvPr>
          <p:cNvSpPr/>
          <p:nvPr/>
        </p:nvSpPr>
        <p:spPr bwMode="white">
          <a:xfrm>
            <a:off x="1491173" y="2309683"/>
            <a:ext cx="276099" cy="228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275551-5AC4-8650-9E96-D8DDF3BE570D}"/>
              </a:ext>
            </a:extLst>
          </p:cNvPr>
          <p:cNvSpPr/>
          <p:nvPr/>
        </p:nvSpPr>
        <p:spPr bwMode="white">
          <a:xfrm>
            <a:off x="1510214" y="2872097"/>
            <a:ext cx="238016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523054-0409-0600-BACF-D34BC9C1D2A7}"/>
              </a:ext>
            </a:extLst>
          </p:cNvPr>
          <p:cNvSpPr/>
          <p:nvPr/>
        </p:nvSpPr>
        <p:spPr bwMode="white">
          <a:xfrm>
            <a:off x="1519735" y="3453575"/>
            <a:ext cx="228495" cy="228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1DC3A4-37E0-56FD-796B-501D1AB60B7E}"/>
              </a:ext>
            </a:extLst>
          </p:cNvPr>
          <p:cNvSpPr/>
          <p:nvPr/>
        </p:nvSpPr>
        <p:spPr bwMode="white">
          <a:xfrm>
            <a:off x="1519735" y="4015988"/>
            <a:ext cx="228495" cy="228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50A672-4E60-AF7B-486F-F10436590C9C}"/>
              </a:ext>
            </a:extLst>
          </p:cNvPr>
          <p:cNvSpPr/>
          <p:nvPr/>
        </p:nvSpPr>
        <p:spPr bwMode="white">
          <a:xfrm>
            <a:off x="1510214" y="4587934"/>
            <a:ext cx="238016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B7A850-8201-7AC2-53A6-753A667761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6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F007B6-489C-C127-91E4-9BB93DAD5C1F}"/>
              </a:ext>
            </a:extLst>
          </p:cNvPr>
          <p:cNvSpPr/>
          <p:nvPr/>
        </p:nvSpPr>
        <p:spPr bwMode="white">
          <a:xfrm>
            <a:off x="1519735" y="1699400"/>
            <a:ext cx="218975" cy="22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CF010B-EC72-DA42-4108-6FD315C7F31C}"/>
              </a:ext>
            </a:extLst>
          </p:cNvPr>
          <p:cNvSpPr/>
          <p:nvPr/>
        </p:nvSpPr>
        <p:spPr bwMode="white">
          <a:xfrm>
            <a:off x="1510214" y="2271155"/>
            <a:ext cx="238016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0C137D-72EE-C14F-EE00-93C4906A4B0A}"/>
              </a:ext>
            </a:extLst>
          </p:cNvPr>
          <p:cNvSpPr/>
          <p:nvPr/>
        </p:nvSpPr>
        <p:spPr bwMode="white">
          <a:xfrm>
            <a:off x="1519735" y="2842909"/>
            <a:ext cx="218975" cy="22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4AC8F4-78AF-17FC-FA3E-A1A3FEF27015}"/>
              </a:ext>
            </a:extLst>
          </p:cNvPr>
          <p:cNvSpPr/>
          <p:nvPr/>
        </p:nvSpPr>
        <p:spPr bwMode="white">
          <a:xfrm>
            <a:off x="1491173" y="3414664"/>
            <a:ext cx="276099" cy="22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CC7B9E-5D3D-6C76-32C8-D0BC35E3F665}"/>
              </a:ext>
            </a:extLst>
          </p:cNvPr>
          <p:cNvSpPr/>
          <p:nvPr/>
        </p:nvSpPr>
        <p:spPr bwMode="white">
          <a:xfrm>
            <a:off x="1510214" y="3976889"/>
            <a:ext cx="238016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1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1291C4-1BCD-AD93-218E-6B974C30EA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49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FD7D79-D320-FEB4-15C4-F74150A8FCDC}"/>
              </a:ext>
            </a:extLst>
          </p:cNvPr>
          <p:cNvSpPr/>
          <p:nvPr/>
        </p:nvSpPr>
        <p:spPr bwMode="white">
          <a:xfrm>
            <a:off x="1510214" y="1766820"/>
            <a:ext cx="247537" cy="238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BEAF5E-6454-DE96-84C3-F5F9D4C968A0}"/>
              </a:ext>
            </a:extLst>
          </p:cNvPr>
          <p:cNvSpPr/>
          <p:nvPr/>
        </p:nvSpPr>
        <p:spPr bwMode="white">
          <a:xfrm>
            <a:off x="1500694" y="2911520"/>
            <a:ext cx="276099" cy="22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3CFD5E-AD9A-489A-449F-6B26DD7DE9A1}"/>
              </a:ext>
            </a:extLst>
          </p:cNvPr>
          <p:cNvSpPr/>
          <p:nvPr/>
        </p:nvSpPr>
        <p:spPr bwMode="white">
          <a:xfrm>
            <a:off x="1510214" y="4046680"/>
            <a:ext cx="247537" cy="238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7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2023-07-10T09:28:00Z</dcterms:created>
  <dcterms:modified xsi:type="dcterms:W3CDTF">2023-07-12T01:42:21Z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