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7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5" r:id="rId15"/>
    <p:sldId id="263" r:id="rId16"/>
    <p:sldId id="262" r:id="rId17"/>
    <p:sldId id="261" r:id="rId18"/>
    <p:sldId id="260" r:id="rId19"/>
    <p:sldId id="259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48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693B5D-0F19-E12A-12B0-4A194D1448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74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E8B502-02A9-0761-060C-BEC6795AC06F}"/>
              </a:ext>
            </a:extLst>
          </p:cNvPr>
          <p:cNvSpPr/>
          <p:nvPr/>
        </p:nvSpPr>
        <p:spPr bwMode="white">
          <a:xfrm>
            <a:off x="1510214" y="1765494"/>
            <a:ext cx="247537" cy="238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30F802-9839-3C07-F94B-0CBA3651BE46}"/>
              </a:ext>
            </a:extLst>
          </p:cNvPr>
          <p:cNvSpPr/>
          <p:nvPr/>
        </p:nvSpPr>
        <p:spPr bwMode="white">
          <a:xfrm>
            <a:off x="1529256" y="2879423"/>
            <a:ext cx="218975" cy="228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BD90092-7BBC-AA21-2AF1-34CBF4FA5747}"/>
              </a:ext>
            </a:extLst>
          </p:cNvPr>
          <p:cNvSpPr/>
          <p:nvPr/>
        </p:nvSpPr>
        <p:spPr bwMode="white">
          <a:xfrm>
            <a:off x="1510214" y="3974310"/>
            <a:ext cx="247537" cy="238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9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2F4601-65A4-9550-FC6C-0A952C3702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02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2D36DDA-086E-3EEE-53C5-341B4CFC6C80}"/>
              </a:ext>
            </a:extLst>
          </p:cNvPr>
          <p:cNvSpPr/>
          <p:nvPr/>
        </p:nvSpPr>
        <p:spPr bwMode="white">
          <a:xfrm>
            <a:off x="1062743" y="1203894"/>
            <a:ext cx="247537" cy="353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3C984C5-F69A-7277-E611-2DAEDBC5310B}"/>
              </a:ext>
            </a:extLst>
          </p:cNvPr>
          <p:cNvSpPr/>
          <p:nvPr/>
        </p:nvSpPr>
        <p:spPr bwMode="white">
          <a:xfrm>
            <a:off x="1053223" y="2862168"/>
            <a:ext cx="247537" cy="228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33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1C006E-70AB-EFFC-541F-0831374799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83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E0BD3D-363B-FAC5-AA06-CB77402CF214}"/>
              </a:ext>
            </a:extLst>
          </p:cNvPr>
          <p:cNvSpPr/>
          <p:nvPr/>
        </p:nvSpPr>
        <p:spPr bwMode="white">
          <a:xfrm>
            <a:off x="5804033" y="3330959"/>
            <a:ext cx="733090" cy="219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4BED886-1B0C-8A2E-AD85-3B0A895AC72E}"/>
              </a:ext>
            </a:extLst>
          </p:cNvPr>
          <p:cNvSpPr/>
          <p:nvPr/>
        </p:nvSpPr>
        <p:spPr bwMode="white">
          <a:xfrm>
            <a:off x="2367074" y="3865085"/>
            <a:ext cx="733090" cy="219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A277990-372A-0499-A09D-CABFD3382ACF}"/>
              </a:ext>
            </a:extLst>
          </p:cNvPr>
          <p:cNvSpPr/>
          <p:nvPr/>
        </p:nvSpPr>
        <p:spPr bwMode="white">
          <a:xfrm>
            <a:off x="4204561" y="4332445"/>
            <a:ext cx="285619" cy="228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D7102E4-29E3-A457-D577-06823D99AC0D}"/>
              </a:ext>
            </a:extLst>
          </p:cNvPr>
          <p:cNvSpPr/>
          <p:nvPr/>
        </p:nvSpPr>
        <p:spPr bwMode="white">
          <a:xfrm>
            <a:off x="6165818" y="4866571"/>
            <a:ext cx="456991" cy="228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FF19978-A5BC-6894-804E-D852648DACAA}"/>
              </a:ext>
            </a:extLst>
          </p:cNvPr>
          <p:cNvSpPr/>
          <p:nvPr/>
        </p:nvSpPr>
        <p:spPr bwMode="white">
          <a:xfrm>
            <a:off x="3266969" y="5400697"/>
            <a:ext cx="1685157" cy="276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2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A41B5C-3A92-F328-632A-73B949F22D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79949"/>
            <a:ext cx="11520000" cy="3652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E75CE56-05DB-1A19-252B-FC2E6B48E15B}"/>
              </a:ext>
            </a:extLst>
          </p:cNvPr>
          <p:cNvSpPr/>
          <p:nvPr/>
        </p:nvSpPr>
        <p:spPr bwMode="white">
          <a:xfrm>
            <a:off x="1710148" y="1814690"/>
            <a:ext cx="3446479" cy="286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8818D8-41DE-9577-A1A7-52CCF2DC819A}"/>
              </a:ext>
            </a:extLst>
          </p:cNvPr>
          <p:cNvSpPr/>
          <p:nvPr/>
        </p:nvSpPr>
        <p:spPr bwMode="white">
          <a:xfrm>
            <a:off x="1738710" y="2873146"/>
            <a:ext cx="4988826" cy="286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4D2993E-621F-CF69-17F7-681DE8683813}"/>
              </a:ext>
            </a:extLst>
          </p:cNvPr>
          <p:cNvSpPr/>
          <p:nvPr/>
        </p:nvSpPr>
        <p:spPr bwMode="white">
          <a:xfrm>
            <a:off x="1729190" y="3941137"/>
            <a:ext cx="3560727" cy="286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73A517F-9D5E-6B47-E0ED-F409ED7C8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59"/>
          <a:stretch/>
        </p:blipFill>
        <p:spPr>
          <a:xfrm>
            <a:off x="1135065" y="4415890"/>
            <a:ext cx="8195400" cy="2070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10BE715-38CC-45CD-8809-1318B832500E}"/>
              </a:ext>
            </a:extLst>
          </p:cNvPr>
          <p:cNvSpPr/>
          <p:nvPr/>
        </p:nvSpPr>
        <p:spPr bwMode="white">
          <a:xfrm>
            <a:off x="1734866" y="5079117"/>
            <a:ext cx="3770181" cy="286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3C6EE9F-046B-F76A-8910-3D65741B9C87}"/>
              </a:ext>
            </a:extLst>
          </p:cNvPr>
          <p:cNvSpPr/>
          <p:nvPr/>
        </p:nvSpPr>
        <p:spPr bwMode="white">
          <a:xfrm>
            <a:off x="1734866" y="6152620"/>
            <a:ext cx="4217652" cy="286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8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287151-5FA0-B30B-0D1F-8FE4DEDD49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51341"/>
            <a:ext cx="11520000" cy="3687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7A2784-2F6C-9BAD-50B7-4B5782CDFF12}"/>
              </a:ext>
            </a:extLst>
          </p:cNvPr>
          <p:cNvSpPr/>
          <p:nvPr/>
        </p:nvSpPr>
        <p:spPr bwMode="white">
          <a:xfrm>
            <a:off x="2052892" y="1604154"/>
            <a:ext cx="209454" cy="228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BEA3BB1-8A3D-8093-74DB-639531E1A8ED}"/>
              </a:ext>
            </a:extLst>
          </p:cNvPr>
          <p:cNvSpPr/>
          <p:nvPr/>
        </p:nvSpPr>
        <p:spPr bwMode="white">
          <a:xfrm>
            <a:off x="2071933" y="2137688"/>
            <a:ext cx="228495" cy="228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F0E5523-D124-ACC6-0B66-FC5DE2672B57}"/>
              </a:ext>
            </a:extLst>
          </p:cNvPr>
          <p:cNvSpPr/>
          <p:nvPr/>
        </p:nvSpPr>
        <p:spPr bwMode="white">
          <a:xfrm>
            <a:off x="2062413" y="3195228"/>
            <a:ext cx="247537" cy="238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5BA3089-53FE-AC5D-2B3E-6510FC3D2A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51"/>
          <a:stretch/>
        </p:blipFill>
        <p:spPr>
          <a:xfrm>
            <a:off x="1120051" y="4060028"/>
            <a:ext cx="8438288" cy="2691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D0999C-AA93-DFE1-3774-C965BFC8045C}"/>
              </a:ext>
            </a:extLst>
          </p:cNvPr>
          <p:cNvSpPr/>
          <p:nvPr/>
        </p:nvSpPr>
        <p:spPr bwMode="white">
          <a:xfrm>
            <a:off x="2024513" y="4250883"/>
            <a:ext cx="276099" cy="229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0EABDF0-EC1F-97E5-E898-0ACEB39D52D6}"/>
              </a:ext>
            </a:extLst>
          </p:cNvPr>
          <p:cNvSpPr/>
          <p:nvPr/>
        </p:nvSpPr>
        <p:spPr bwMode="white">
          <a:xfrm>
            <a:off x="2034034" y="5873152"/>
            <a:ext cx="247537" cy="229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49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4C63C9-0943-00D9-6055-C80CEB64FC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6" y="1080000"/>
            <a:ext cx="11520000" cy="4543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21632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59ECFC-1058-1B3B-330E-F4B2D3E5A3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70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0C2552B-4E20-8EB1-1114-D50A83ED91AB}"/>
              </a:ext>
            </a:extLst>
          </p:cNvPr>
          <p:cNvSpPr/>
          <p:nvPr/>
        </p:nvSpPr>
        <p:spPr bwMode="white">
          <a:xfrm>
            <a:off x="1081785" y="1137127"/>
            <a:ext cx="199933" cy="22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2B9F5F1-7CD2-312F-D5E3-C70CD07D0334}"/>
              </a:ext>
            </a:extLst>
          </p:cNvPr>
          <p:cNvSpPr/>
          <p:nvPr/>
        </p:nvSpPr>
        <p:spPr bwMode="white">
          <a:xfrm>
            <a:off x="1081785" y="1736970"/>
            <a:ext cx="199933" cy="22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5D1DA0-B715-D7AB-943B-D5E212546BB8}"/>
              </a:ext>
            </a:extLst>
          </p:cNvPr>
          <p:cNvSpPr/>
          <p:nvPr/>
        </p:nvSpPr>
        <p:spPr bwMode="white">
          <a:xfrm>
            <a:off x="1053223" y="2336812"/>
            <a:ext cx="247537" cy="22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6CE101-941C-2AEB-90FB-C69DA38213BB}"/>
              </a:ext>
            </a:extLst>
          </p:cNvPr>
          <p:cNvSpPr/>
          <p:nvPr/>
        </p:nvSpPr>
        <p:spPr bwMode="white">
          <a:xfrm>
            <a:off x="1081785" y="2936655"/>
            <a:ext cx="199933" cy="22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C9EACFB-7DE6-E2F7-6966-5B5E2CA70AD3}"/>
              </a:ext>
            </a:extLst>
          </p:cNvPr>
          <p:cNvSpPr/>
          <p:nvPr/>
        </p:nvSpPr>
        <p:spPr bwMode="white">
          <a:xfrm>
            <a:off x="1053223" y="3536497"/>
            <a:ext cx="247537" cy="22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9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29BF45-F708-F0AE-7776-823DFA7A22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12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3844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47B00E-9F37-D29F-4DCB-71E5889DF0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27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1F7A32E-752F-295A-77F9-271E15B21E01}"/>
              </a:ext>
            </a:extLst>
          </p:cNvPr>
          <p:cNvSpPr/>
          <p:nvPr/>
        </p:nvSpPr>
        <p:spPr bwMode="white">
          <a:xfrm>
            <a:off x="1310280" y="2369288"/>
            <a:ext cx="10006214" cy="286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36CEF5-30E0-D16D-60CA-6664829EA336}"/>
              </a:ext>
            </a:extLst>
          </p:cNvPr>
          <p:cNvSpPr/>
          <p:nvPr/>
        </p:nvSpPr>
        <p:spPr bwMode="white">
          <a:xfrm>
            <a:off x="681917" y="2970956"/>
            <a:ext cx="10701223" cy="286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CC595F-B1B3-C895-8907-72A144F4DACB}"/>
              </a:ext>
            </a:extLst>
          </p:cNvPr>
          <p:cNvSpPr/>
          <p:nvPr/>
        </p:nvSpPr>
        <p:spPr bwMode="white">
          <a:xfrm>
            <a:off x="681917" y="3572624"/>
            <a:ext cx="9311206" cy="286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34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69AC609-BE78-9F06-993B-DE8459720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809" y="2743285"/>
            <a:ext cx="4952381" cy="13714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B0592C-18E4-013C-D51D-21334F416B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18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FA6CBB0-5365-7074-33C5-C801FF67E9C7}"/>
              </a:ext>
            </a:extLst>
          </p:cNvPr>
          <p:cNvSpPr/>
          <p:nvPr/>
        </p:nvSpPr>
        <p:spPr bwMode="white">
          <a:xfrm>
            <a:off x="10401300" y="860708"/>
            <a:ext cx="1790700" cy="1649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A5CFC7-A324-D83E-E413-32B3998E51DC}"/>
              </a:ext>
            </a:extLst>
          </p:cNvPr>
          <p:cNvSpPr/>
          <p:nvPr/>
        </p:nvSpPr>
        <p:spPr bwMode="white">
          <a:xfrm>
            <a:off x="1519735" y="2281333"/>
            <a:ext cx="218975" cy="22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BC72A2D-2A9E-EB6D-D029-64E304182738}"/>
              </a:ext>
            </a:extLst>
          </p:cNvPr>
          <p:cNvSpPr/>
          <p:nvPr/>
        </p:nvSpPr>
        <p:spPr bwMode="white">
          <a:xfrm>
            <a:off x="1510214" y="2834327"/>
            <a:ext cx="238016" cy="238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D92A4AB-02EF-9408-8BF8-E34090C8900F}"/>
              </a:ext>
            </a:extLst>
          </p:cNvPr>
          <p:cNvSpPr/>
          <p:nvPr/>
        </p:nvSpPr>
        <p:spPr bwMode="white">
          <a:xfrm>
            <a:off x="1510214" y="3396857"/>
            <a:ext cx="238016" cy="238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DB7DAC-86CD-83FA-4C3C-411BA6E400A8}"/>
              </a:ext>
            </a:extLst>
          </p:cNvPr>
          <p:cNvSpPr/>
          <p:nvPr/>
        </p:nvSpPr>
        <p:spPr bwMode="white">
          <a:xfrm>
            <a:off x="1491173" y="3959386"/>
            <a:ext cx="276099" cy="22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F118351-44A2-1718-2AFA-DCB1ADFA22F4}"/>
              </a:ext>
            </a:extLst>
          </p:cNvPr>
          <p:cNvSpPr/>
          <p:nvPr/>
        </p:nvSpPr>
        <p:spPr bwMode="white">
          <a:xfrm>
            <a:off x="1491173" y="4521915"/>
            <a:ext cx="276099" cy="22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02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3F43AB-E02E-5E1A-E5CD-A49D21D5EE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34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83056F-5DA6-001C-1E1F-D1A2A60BA46F}"/>
              </a:ext>
            </a:extLst>
          </p:cNvPr>
          <p:cNvSpPr/>
          <p:nvPr/>
        </p:nvSpPr>
        <p:spPr bwMode="white">
          <a:xfrm>
            <a:off x="1653024" y="3366893"/>
            <a:ext cx="209454" cy="219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09A1F8-3B7D-5174-78E2-7D73E964B774}"/>
              </a:ext>
            </a:extLst>
          </p:cNvPr>
          <p:cNvSpPr/>
          <p:nvPr/>
        </p:nvSpPr>
        <p:spPr bwMode="white">
          <a:xfrm>
            <a:off x="3690446" y="3366893"/>
            <a:ext cx="152330" cy="219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7815F8-6763-18C2-98BD-ECC2B423D54B}"/>
              </a:ext>
            </a:extLst>
          </p:cNvPr>
          <p:cNvSpPr/>
          <p:nvPr/>
        </p:nvSpPr>
        <p:spPr bwMode="white">
          <a:xfrm>
            <a:off x="5566016" y="3366893"/>
            <a:ext cx="190413" cy="219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A3D9D43-5746-C922-D7FF-1932F324607F}"/>
              </a:ext>
            </a:extLst>
          </p:cNvPr>
          <p:cNvSpPr/>
          <p:nvPr/>
        </p:nvSpPr>
        <p:spPr bwMode="white">
          <a:xfrm>
            <a:off x="7470148" y="3366893"/>
            <a:ext cx="190413" cy="219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DB700BC-D891-0AAC-F2C0-21BACD564E66}"/>
              </a:ext>
            </a:extLst>
          </p:cNvPr>
          <p:cNvSpPr/>
          <p:nvPr/>
        </p:nvSpPr>
        <p:spPr bwMode="white">
          <a:xfrm>
            <a:off x="9269553" y="3366893"/>
            <a:ext cx="199933" cy="219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1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E1577B-69EA-8B6B-EB6B-5517F8518B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63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96DC05-CB7A-6B35-7DF9-8436C10CC7BA}"/>
              </a:ext>
            </a:extLst>
          </p:cNvPr>
          <p:cNvSpPr/>
          <p:nvPr/>
        </p:nvSpPr>
        <p:spPr bwMode="white">
          <a:xfrm>
            <a:off x="1519735" y="1738394"/>
            <a:ext cx="218975" cy="229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01F5CE-72E7-A628-F5C1-EA3A95195877}"/>
              </a:ext>
            </a:extLst>
          </p:cNvPr>
          <p:cNvSpPr/>
          <p:nvPr/>
        </p:nvSpPr>
        <p:spPr bwMode="white">
          <a:xfrm>
            <a:off x="1491173" y="2301368"/>
            <a:ext cx="276099" cy="229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6A604F-034C-26B5-B740-D95E882F62A2}"/>
              </a:ext>
            </a:extLst>
          </p:cNvPr>
          <p:cNvSpPr/>
          <p:nvPr/>
        </p:nvSpPr>
        <p:spPr bwMode="white">
          <a:xfrm>
            <a:off x="1519735" y="2864343"/>
            <a:ext cx="218975" cy="229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98A419F-5A8C-6976-DA8B-C97CCD43108D}"/>
              </a:ext>
            </a:extLst>
          </p:cNvPr>
          <p:cNvSpPr/>
          <p:nvPr/>
        </p:nvSpPr>
        <p:spPr bwMode="white">
          <a:xfrm>
            <a:off x="1510214" y="3417776"/>
            <a:ext cx="238016" cy="229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5726640-86C5-BBA9-0482-80304C070264}"/>
              </a:ext>
            </a:extLst>
          </p:cNvPr>
          <p:cNvSpPr/>
          <p:nvPr/>
        </p:nvSpPr>
        <p:spPr bwMode="white">
          <a:xfrm>
            <a:off x="1510214" y="3980750"/>
            <a:ext cx="238016" cy="229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0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673C9F-D1ED-1060-07B6-A2E5E0DDB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04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ECF687F-EAB9-6D64-26C1-6D983E7A5FFB}"/>
              </a:ext>
            </a:extLst>
          </p:cNvPr>
          <p:cNvSpPr/>
          <p:nvPr/>
        </p:nvSpPr>
        <p:spPr bwMode="white">
          <a:xfrm>
            <a:off x="1491173" y="1717954"/>
            <a:ext cx="238016" cy="228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03AB80F-DD1C-1F49-58F3-C1BD6D1ADEAB}"/>
              </a:ext>
            </a:extLst>
          </p:cNvPr>
          <p:cNvSpPr/>
          <p:nvPr/>
        </p:nvSpPr>
        <p:spPr bwMode="white">
          <a:xfrm>
            <a:off x="1491173" y="2831993"/>
            <a:ext cx="238016" cy="238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88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FA69D4-7108-08BB-226A-10FE6471D5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75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9F9FF0B-0A49-55AA-3BC4-CC0D3F55C2E2}"/>
              </a:ext>
            </a:extLst>
          </p:cNvPr>
          <p:cNvSpPr/>
          <p:nvPr/>
        </p:nvSpPr>
        <p:spPr bwMode="white">
          <a:xfrm>
            <a:off x="1062743" y="1184912"/>
            <a:ext cx="228495" cy="228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958C29-5725-2A47-E478-98DCDB30E883}"/>
              </a:ext>
            </a:extLst>
          </p:cNvPr>
          <p:cNvSpPr/>
          <p:nvPr/>
        </p:nvSpPr>
        <p:spPr bwMode="white">
          <a:xfrm>
            <a:off x="1043702" y="2281719"/>
            <a:ext cx="276099" cy="228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579393-C5E0-6E3D-A5A1-9E1C7D00583C}"/>
              </a:ext>
            </a:extLst>
          </p:cNvPr>
          <p:cNvSpPr/>
          <p:nvPr/>
        </p:nvSpPr>
        <p:spPr bwMode="white">
          <a:xfrm>
            <a:off x="1034181" y="3388064"/>
            <a:ext cx="285619" cy="228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51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B0A378-904F-4538-6EEC-9E76E64D04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21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D0195CB-049D-2408-6F17-4CF492D9D734}"/>
              </a:ext>
            </a:extLst>
          </p:cNvPr>
          <p:cNvSpPr/>
          <p:nvPr/>
        </p:nvSpPr>
        <p:spPr bwMode="white">
          <a:xfrm>
            <a:off x="1510214" y="2254601"/>
            <a:ext cx="238016" cy="229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FEC5740-CD3E-9D26-0DF5-3B5FE4D80813}"/>
              </a:ext>
            </a:extLst>
          </p:cNvPr>
          <p:cNvSpPr/>
          <p:nvPr/>
        </p:nvSpPr>
        <p:spPr bwMode="white">
          <a:xfrm>
            <a:off x="6898909" y="2254601"/>
            <a:ext cx="247537" cy="229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448E207-AFB6-932F-C2F5-BB53BD4201D3}"/>
              </a:ext>
            </a:extLst>
          </p:cNvPr>
          <p:cNvSpPr/>
          <p:nvPr/>
        </p:nvSpPr>
        <p:spPr bwMode="white">
          <a:xfrm>
            <a:off x="1529256" y="2808479"/>
            <a:ext cx="209454" cy="229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EC91C55-CC15-EB15-0396-3272A26BC9A7}"/>
              </a:ext>
            </a:extLst>
          </p:cNvPr>
          <p:cNvSpPr/>
          <p:nvPr/>
        </p:nvSpPr>
        <p:spPr bwMode="white">
          <a:xfrm>
            <a:off x="6898909" y="2808479"/>
            <a:ext cx="247537" cy="229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1B80992-B290-E6C7-E74C-25913013D073}"/>
              </a:ext>
            </a:extLst>
          </p:cNvPr>
          <p:cNvSpPr/>
          <p:nvPr/>
        </p:nvSpPr>
        <p:spPr bwMode="white">
          <a:xfrm>
            <a:off x="1529256" y="3362356"/>
            <a:ext cx="209454" cy="229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83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3F6BB4-2B92-85D6-4166-241B805D75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89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EFD4A00-FEB3-3EA1-AF54-E3C3B66C5185}"/>
              </a:ext>
            </a:extLst>
          </p:cNvPr>
          <p:cNvSpPr/>
          <p:nvPr/>
        </p:nvSpPr>
        <p:spPr bwMode="white">
          <a:xfrm>
            <a:off x="1510214" y="1737911"/>
            <a:ext cx="238016" cy="238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5DC02A-190B-52E5-0737-EA656458F02C}"/>
              </a:ext>
            </a:extLst>
          </p:cNvPr>
          <p:cNvSpPr/>
          <p:nvPr/>
        </p:nvSpPr>
        <p:spPr bwMode="white">
          <a:xfrm>
            <a:off x="1510214" y="2290938"/>
            <a:ext cx="238016" cy="238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CF277E-CAC0-161E-1DC0-48CBA6ED7122}"/>
              </a:ext>
            </a:extLst>
          </p:cNvPr>
          <p:cNvSpPr/>
          <p:nvPr/>
        </p:nvSpPr>
        <p:spPr bwMode="white">
          <a:xfrm>
            <a:off x="1510214" y="2843964"/>
            <a:ext cx="247537" cy="228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858F5C-ACCF-EB5B-4350-A899E92EB798}"/>
              </a:ext>
            </a:extLst>
          </p:cNvPr>
          <p:cNvSpPr/>
          <p:nvPr/>
        </p:nvSpPr>
        <p:spPr bwMode="white">
          <a:xfrm>
            <a:off x="1510214" y="3396991"/>
            <a:ext cx="238016" cy="238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FD8F36D-DEA5-4F2E-DA8B-A992FE17715A}"/>
              </a:ext>
            </a:extLst>
          </p:cNvPr>
          <p:cNvSpPr/>
          <p:nvPr/>
        </p:nvSpPr>
        <p:spPr bwMode="white">
          <a:xfrm>
            <a:off x="1519735" y="3950018"/>
            <a:ext cx="218975" cy="228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69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2023-07-10T09:28:00Z</dcterms:created>
  <dcterms:modified xsi:type="dcterms:W3CDTF">2023-07-11T17:30:44Z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