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70" r:id="rId6"/>
    <p:sldId id="269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59AAF6-7541-86A5-CC7C-E9CB66B0B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70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102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79FDA5-C9E6-C011-04D8-B55BE084E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38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776553-DD4F-84E4-435C-526856F1A909}"/>
              </a:ext>
            </a:extLst>
          </p:cNvPr>
          <p:cNvSpPr/>
          <p:nvPr/>
        </p:nvSpPr>
        <p:spPr bwMode="white">
          <a:xfrm>
            <a:off x="1062743" y="1652373"/>
            <a:ext cx="209454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D12187-2147-4D4F-F898-99C83A8F3E2E}"/>
              </a:ext>
            </a:extLst>
          </p:cNvPr>
          <p:cNvSpPr/>
          <p:nvPr/>
        </p:nvSpPr>
        <p:spPr bwMode="white">
          <a:xfrm>
            <a:off x="1034181" y="3216860"/>
            <a:ext cx="257057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2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631DFD-DF3F-79F3-71DD-CCAC891EF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94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9AF826-7994-7F23-5EB9-810D56529E78}"/>
              </a:ext>
            </a:extLst>
          </p:cNvPr>
          <p:cNvSpPr/>
          <p:nvPr/>
        </p:nvSpPr>
        <p:spPr bwMode="white">
          <a:xfrm>
            <a:off x="1024661" y="1118128"/>
            <a:ext cx="228495" cy="219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3BBD61-945F-8094-BB7A-0A998964961E}"/>
              </a:ext>
            </a:extLst>
          </p:cNvPr>
          <p:cNvSpPr/>
          <p:nvPr/>
        </p:nvSpPr>
        <p:spPr bwMode="white">
          <a:xfrm>
            <a:off x="1034181" y="3110323"/>
            <a:ext cx="218975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0B05CD-25E2-9894-E441-9BF96833483A}"/>
              </a:ext>
            </a:extLst>
          </p:cNvPr>
          <p:cNvSpPr/>
          <p:nvPr/>
        </p:nvSpPr>
        <p:spPr bwMode="white">
          <a:xfrm>
            <a:off x="1005619" y="5092987"/>
            <a:ext cx="266578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2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60C4CF-17D2-6D7A-2E4E-44FDE8B90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77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80C1F2-43DB-FBB8-7A42-70460EDF3CB6}"/>
              </a:ext>
            </a:extLst>
          </p:cNvPr>
          <p:cNvSpPr/>
          <p:nvPr/>
        </p:nvSpPr>
        <p:spPr bwMode="white">
          <a:xfrm>
            <a:off x="5908760" y="3103465"/>
            <a:ext cx="333223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5C410E-6630-37B2-AACD-B3A3D227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52" y="3152809"/>
            <a:ext cx="4038095" cy="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C5D58B-35AB-6B91-7F94-5B7309E18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63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824016-D9C4-1ED6-6690-C4FBB7FA6A63}"/>
              </a:ext>
            </a:extLst>
          </p:cNvPr>
          <p:cNvSpPr/>
          <p:nvPr/>
        </p:nvSpPr>
        <p:spPr bwMode="white">
          <a:xfrm>
            <a:off x="5356561" y="2768358"/>
            <a:ext cx="790214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460C1C-64F1-E7C8-87EA-5A5B0252FA86}"/>
              </a:ext>
            </a:extLst>
          </p:cNvPr>
          <p:cNvSpPr/>
          <p:nvPr/>
        </p:nvSpPr>
        <p:spPr bwMode="white">
          <a:xfrm>
            <a:off x="3471471" y="3035442"/>
            <a:ext cx="799735" cy="49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FCA910-38B8-ED74-431A-96BD07A87242}"/>
              </a:ext>
            </a:extLst>
          </p:cNvPr>
          <p:cNvSpPr/>
          <p:nvPr/>
        </p:nvSpPr>
        <p:spPr bwMode="white">
          <a:xfrm>
            <a:off x="1405487" y="3798542"/>
            <a:ext cx="799735" cy="219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26DA88-1F72-1B49-EC6B-7CCC0583307E}"/>
              </a:ext>
            </a:extLst>
          </p:cNvPr>
          <p:cNvSpPr/>
          <p:nvPr/>
        </p:nvSpPr>
        <p:spPr bwMode="white">
          <a:xfrm>
            <a:off x="5651702" y="3798542"/>
            <a:ext cx="1132958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1BAEDF-FF0C-81FB-CAA7-397AF4A54A17}"/>
              </a:ext>
            </a:extLst>
          </p:cNvPr>
          <p:cNvSpPr/>
          <p:nvPr/>
        </p:nvSpPr>
        <p:spPr bwMode="white">
          <a:xfrm>
            <a:off x="8136595" y="3798542"/>
            <a:ext cx="590280" cy="219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B17018-C158-7115-4BCD-121E0BD9ECF1}"/>
              </a:ext>
            </a:extLst>
          </p:cNvPr>
          <p:cNvSpPr/>
          <p:nvPr/>
        </p:nvSpPr>
        <p:spPr bwMode="white">
          <a:xfrm>
            <a:off x="10450115" y="3569654"/>
            <a:ext cx="580760" cy="49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E22A6F6-F14F-DA58-4430-5E8B0AB4112F}"/>
              </a:ext>
            </a:extLst>
          </p:cNvPr>
          <p:cNvSpPr/>
          <p:nvPr/>
        </p:nvSpPr>
        <p:spPr bwMode="white">
          <a:xfrm>
            <a:off x="7489190" y="4323174"/>
            <a:ext cx="1171041" cy="219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515DC00-C627-E3E4-D898-6AB700A9AFE5}"/>
              </a:ext>
            </a:extLst>
          </p:cNvPr>
          <p:cNvSpPr/>
          <p:nvPr/>
        </p:nvSpPr>
        <p:spPr bwMode="white">
          <a:xfrm>
            <a:off x="3509553" y="4838266"/>
            <a:ext cx="542677" cy="219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198411-576F-CA14-B30A-978A00A52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5C8226-8425-B4F7-6A2B-8649391646D5}"/>
              </a:ext>
            </a:extLst>
          </p:cNvPr>
          <p:cNvSpPr/>
          <p:nvPr/>
        </p:nvSpPr>
        <p:spPr bwMode="white">
          <a:xfrm>
            <a:off x="1491173" y="4326708"/>
            <a:ext cx="218975" cy="21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154370-24D1-23B0-23DD-5338586A12A4}"/>
              </a:ext>
            </a:extLst>
          </p:cNvPr>
          <p:cNvSpPr/>
          <p:nvPr/>
        </p:nvSpPr>
        <p:spPr bwMode="white">
          <a:xfrm>
            <a:off x="1481652" y="4840849"/>
            <a:ext cx="228495" cy="228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C8ECEA-E260-0A12-4CD4-C3789E046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7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270179-7996-7E34-9337-F24F9145F642}"/>
              </a:ext>
            </a:extLst>
          </p:cNvPr>
          <p:cNvSpPr/>
          <p:nvPr/>
        </p:nvSpPr>
        <p:spPr bwMode="white">
          <a:xfrm>
            <a:off x="1005619" y="1232510"/>
            <a:ext cx="266578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69BF3B-5173-D2DB-63F0-F8B3BCBD57AB}"/>
              </a:ext>
            </a:extLst>
          </p:cNvPr>
          <p:cNvSpPr/>
          <p:nvPr/>
        </p:nvSpPr>
        <p:spPr bwMode="white">
          <a:xfrm>
            <a:off x="1024661" y="1747234"/>
            <a:ext cx="228495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17D710-23D3-08D6-D19F-101A21914F6F}"/>
              </a:ext>
            </a:extLst>
          </p:cNvPr>
          <p:cNvSpPr/>
          <p:nvPr/>
        </p:nvSpPr>
        <p:spPr bwMode="white">
          <a:xfrm>
            <a:off x="1024661" y="2261958"/>
            <a:ext cx="228495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A0C51F-EFF2-A585-8149-8242FE5DFE20}"/>
              </a:ext>
            </a:extLst>
          </p:cNvPr>
          <p:cNvSpPr/>
          <p:nvPr/>
        </p:nvSpPr>
        <p:spPr bwMode="white">
          <a:xfrm>
            <a:off x="1005619" y="2786214"/>
            <a:ext cx="266578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2591A1-D7FA-15A8-7AB3-90CC63C85308}"/>
              </a:ext>
            </a:extLst>
          </p:cNvPr>
          <p:cNvSpPr/>
          <p:nvPr/>
        </p:nvSpPr>
        <p:spPr bwMode="white">
          <a:xfrm>
            <a:off x="1034181" y="3300938"/>
            <a:ext cx="218975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09E7EE-2693-A987-2A5C-2EE6D3DF0BC3}"/>
              </a:ext>
            </a:extLst>
          </p:cNvPr>
          <p:cNvSpPr/>
          <p:nvPr/>
        </p:nvSpPr>
        <p:spPr bwMode="white">
          <a:xfrm>
            <a:off x="1034181" y="3825194"/>
            <a:ext cx="218975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64C097-FADC-6E81-C25D-3F1E1DFB2029}"/>
              </a:ext>
            </a:extLst>
          </p:cNvPr>
          <p:cNvSpPr/>
          <p:nvPr/>
        </p:nvSpPr>
        <p:spPr bwMode="white">
          <a:xfrm>
            <a:off x="1005619" y="4339917"/>
            <a:ext cx="266578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DFEE370-9FF2-6856-C1D5-9DEE4D1CF1F1}"/>
              </a:ext>
            </a:extLst>
          </p:cNvPr>
          <p:cNvSpPr/>
          <p:nvPr/>
        </p:nvSpPr>
        <p:spPr bwMode="white">
          <a:xfrm>
            <a:off x="1005619" y="4854641"/>
            <a:ext cx="266578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63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65001B-76A7-1696-A207-04C7FF96D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37120"/>
            <a:ext cx="11520000" cy="3077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7571BF44-33D3-8A52-2ECD-C4E299D43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294" b="-50955"/>
          <a:stretch/>
        </p:blipFill>
        <p:spPr>
          <a:xfrm>
            <a:off x="1134335" y="4137523"/>
            <a:ext cx="9066938" cy="548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F51A2EA-9677-D28C-5BDE-9099AE61A2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7"/>
          <a:stretch/>
        </p:blipFill>
        <p:spPr>
          <a:xfrm>
            <a:off x="1134335" y="4676695"/>
            <a:ext cx="9838463" cy="208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559DAA-61BF-DC1E-8120-6BAF9E9A67DA}"/>
              </a:ext>
            </a:extLst>
          </p:cNvPr>
          <p:cNvSpPr/>
          <p:nvPr/>
        </p:nvSpPr>
        <p:spPr bwMode="white">
          <a:xfrm>
            <a:off x="1448516" y="4752980"/>
            <a:ext cx="218975" cy="20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A43916-3C10-9CFB-2F0F-80D098E1D5B0}"/>
              </a:ext>
            </a:extLst>
          </p:cNvPr>
          <p:cNvSpPr/>
          <p:nvPr/>
        </p:nvSpPr>
        <p:spPr bwMode="white">
          <a:xfrm>
            <a:off x="1438996" y="5811434"/>
            <a:ext cx="228495" cy="228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1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207E3D-BDAC-5BA5-5436-E9E2E361A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9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A9F5EC-365A-1C61-667C-567EA9C3EB8D}"/>
              </a:ext>
            </a:extLst>
          </p:cNvPr>
          <p:cNvSpPr/>
          <p:nvPr/>
        </p:nvSpPr>
        <p:spPr bwMode="white">
          <a:xfrm>
            <a:off x="1034181" y="1194344"/>
            <a:ext cx="218975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11EEFC-833F-D033-CE1E-87DDC36BBE85}"/>
              </a:ext>
            </a:extLst>
          </p:cNvPr>
          <p:cNvSpPr/>
          <p:nvPr/>
        </p:nvSpPr>
        <p:spPr bwMode="white">
          <a:xfrm>
            <a:off x="1005619" y="3862393"/>
            <a:ext cx="266578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48A6C3-84A9-884D-732A-6617216359B3}"/>
              </a:ext>
            </a:extLst>
          </p:cNvPr>
          <p:cNvSpPr/>
          <p:nvPr/>
        </p:nvSpPr>
        <p:spPr bwMode="white">
          <a:xfrm>
            <a:off x="1024661" y="4920084"/>
            <a:ext cx="228495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7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4BD2F6-8E30-9D5C-D26E-90313796D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7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458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DBDDE7-7474-DE39-F0BF-751E3E9AA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70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21DE1C-565E-0A02-7CDA-B80AB3F5C4CD}"/>
              </a:ext>
            </a:extLst>
          </p:cNvPr>
          <p:cNvSpPr/>
          <p:nvPr/>
        </p:nvSpPr>
        <p:spPr bwMode="white">
          <a:xfrm>
            <a:off x="1319801" y="1651300"/>
            <a:ext cx="590280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996439-6F4C-93BD-4CA2-49079E81DAB3}"/>
              </a:ext>
            </a:extLst>
          </p:cNvPr>
          <p:cNvSpPr/>
          <p:nvPr/>
        </p:nvSpPr>
        <p:spPr bwMode="white">
          <a:xfrm>
            <a:off x="1338842" y="2717727"/>
            <a:ext cx="5798082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38A0AA-C022-3798-DDA3-9E1908C3C721}"/>
              </a:ext>
            </a:extLst>
          </p:cNvPr>
          <p:cNvSpPr/>
          <p:nvPr/>
        </p:nvSpPr>
        <p:spPr bwMode="white">
          <a:xfrm>
            <a:off x="1338842" y="3784154"/>
            <a:ext cx="2037421" cy="2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8B4A74-EC59-62FC-78C7-D2F9A06F20C1}"/>
              </a:ext>
            </a:extLst>
          </p:cNvPr>
          <p:cNvSpPr/>
          <p:nvPr/>
        </p:nvSpPr>
        <p:spPr bwMode="white">
          <a:xfrm>
            <a:off x="1319801" y="4850581"/>
            <a:ext cx="1866049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B9694B-C692-D284-8462-E727196BAE12}"/>
              </a:ext>
            </a:extLst>
          </p:cNvPr>
          <p:cNvSpPr/>
          <p:nvPr/>
        </p:nvSpPr>
        <p:spPr bwMode="white">
          <a:xfrm>
            <a:off x="1319801" y="5917008"/>
            <a:ext cx="2427768" cy="25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2023-07-14T11:45:15Z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