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2" r:id="rId5"/>
    <p:sldId id="271" r:id="rId6"/>
    <p:sldId id="270" r:id="rId7"/>
    <p:sldId id="269" r:id="rId8"/>
    <p:sldId id="268" r:id="rId9"/>
    <p:sldId id="267" r:id="rId10"/>
    <p:sldId id="265" r:id="rId11"/>
    <p:sldId id="263" r:id="rId12"/>
    <p:sldId id="262" r:id="rId13"/>
    <p:sldId id="261" r:id="rId14"/>
    <p:sldId id="2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34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56DD33-1EF4-1C28-19B5-0756ECDB53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357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204D21-4B16-C0EB-505D-E7A0253B33C5}"/>
              </a:ext>
            </a:extLst>
          </p:cNvPr>
          <p:cNvSpPr/>
          <p:nvPr/>
        </p:nvSpPr>
        <p:spPr bwMode="white">
          <a:xfrm>
            <a:off x="1491173" y="1796828"/>
            <a:ext cx="218975" cy="210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F354BB-68B6-D340-A4FA-6B1116EE967D}"/>
              </a:ext>
            </a:extLst>
          </p:cNvPr>
          <p:cNvSpPr/>
          <p:nvPr/>
        </p:nvSpPr>
        <p:spPr bwMode="white">
          <a:xfrm>
            <a:off x="8288925" y="1854174"/>
            <a:ext cx="647404" cy="200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772F6A5-37F3-C462-DCF5-9E182EE6A2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22"/>
          <a:stretch/>
        </p:blipFill>
        <p:spPr>
          <a:xfrm>
            <a:off x="1169179" y="2518724"/>
            <a:ext cx="8568379" cy="2920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DCCE7F-373C-FF27-19F7-EA8772D6E30B}"/>
              </a:ext>
            </a:extLst>
          </p:cNvPr>
          <p:cNvSpPr/>
          <p:nvPr/>
        </p:nvSpPr>
        <p:spPr bwMode="white">
          <a:xfrm>
            <a:off x="1473840" y="2575986"/>
            <a:ext cx="228495" cy="219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00B931-004D-6E73-AB27-B1A65DF8C96C}"/>
              </a:ext>
            </a:extLst>
          </p:cNvPr>
          <p:cNvSpPr/>
          <p:nvPr/>
        </p:nvSpPr>
        <p:spPr bwMode="white">
          <a:xfrm>
            <a:off x="8547691" y="2633249"/>
            <a:ext cx="361785" cy="1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56571A5-BA2C-EBD4-7851-372006A063B8}"/>
              </a:ext>
            </a:extLst>
          </p:cNvPr>
          <p:cNvSpPr/>
          <p:nvPr/>
        </p:nvSpPr>
        <p:spPr bwMode="white">
          <a:xfrm>
            <a:off x="1473840" y="3349031"/>
            <a:ext cx="228495" cy="219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DAD7123-0AF6-6ADC-3C09-69A58204FB80}"/>
              </a:ext>
            </a:extLst>
          </p:cNvPr>
          <p:cNvSpPr/>
          <p:nvPr/>
        </p:nvSpPr>
        <p:spPr bwMode="white">
          <a:xfrm>
            <a:off x="8509608" y="3349031"/>
            <a:ext cx="409388" cy="219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5E2E3AE-5E37-14CD-05AF-52F45CB5CE45}"/>
              </a:ext>
            </a:extLst>
          </p:cNvPr>
          <p:cNvSpPr/>
          <p:nvPr/>
        </p:nvSpPr>
        <p:spPr bwMode="white">
          <a:xfrm>
            <a:off x="1473840" y="4122076"/>
            <a:ext cx="228495" cy="219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CFDAF3D-103A-01E1-80CF-2379162808E7}"/>
              </a:ext>
            </a:extLst>
          </p:cNvPr>
          <p:cNvSpPr/>
          <p:nvPr/>
        </p:nvSpPr>
        <p:spPr bwMode="white">
          <a:xfrm>
            <a:off x="8414402" y="3962400"/>
            <a:ext cx="514115" cy="410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530EF91-E9B1-499E-6EC1-B7944D36211B}"/>
              </a:ext>
            </a:extLst>
          </p:cNvPr>
          <p:cNvSpPr/>
          <p:nvPr/>
        </p:nvSpPr>
        <p:spPr bwMode="white">
          <a:xfrm>
            <a:off x="1454798" y="4895121"/>
            <a:ext cx="266578" cy="209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319FDD1-5692-EA75-8318-0C4413A82E1A}"/>
              </a:ext>
            </a:extLst>
          </p:cNvPr>
          <p:cNvSpPr/>
          <p:nvPr/>
        </p:nvSpPr>
        <p:spPr bwMode="white">
          <a:xfrm>
            <a:off x="8471526" y="4952384"/>
            <a:ext cx="447471" cy="162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6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3B5C46-D6DB-018F-D7A1-08074C53D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40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CD3117-CF3D-1E56-62AB-9AA53F423CEB}"/>
              </a:ext>
            </a:extLst>
          </p:cNvPr>
          <p:cNvSpPr/>
          <p:nvPr/>
        </p:nvSpPr>
        <p:spPr bwMode="white">
          <a:xfrm>
            <a:off x="3528595" y="3073464"/>
            <a:ext cx="1551867" cy="26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6CCDFD-D524-5286-C929-47B83FF0E279}"/>
              </a:ext>
            </a:extLst>
          </p:cNvPr>
          <p:cNvSpPr/>
          <p:nvPr/>
        </p:nvSpPr>
        <p:spPr bwMode="white">
          <a:xfrm>
            <a:off x="2024330" y="3801979"/>
            <a:ext cx="2599140" cy="4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649470-AAF5-3B88-D7F4-FEAF1EDE7055}"/>
              </a:ext>
            </a:extLst>
          </p:cNvPr>
          <p:cNvSpPr/>
          <p:nvPr/>
        </p:nvSpPr>
        <p:spPr bwMode="white">
          <a:xfrm>
            <a:off x="5746909" y="4408800"/>
            <a:ext cx="2208793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B9637E-2B9B-59A5-3CF5-806FE43A7746}"/>
              </a:ext>
            </a:extLst>
          </p:cNvPr>
          <p:cNvSpPr/>
          <p:nvPr/>
        </p:nvSpPr>
        <p:spPr bwMode="white">
          <a:xfrm>
            <a:off x="4518743" y="4857091"/>
            <a:ext cx="1761322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42BB499-9D17-551A-32B2-08DB4D7514F5}"/>
              </a:ext>
            </a:extLst>
          </p:cNvPr>
          <p:cNvSpPr/>
          <p:nvPr/>
        </p:nvSpPr>
        <p:spPr bwMode="white">
          <a:xfrm>
            <a:off x="4585388" y="5305382"/>
            <a:ext cx="3160859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72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3E540A-FB8D-5E59-BCA9-E82F1FA75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18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D5C3EA-D055-BD30-17D1-432D5211338A}"/>
              </a:ext>
            </a:extLst>
          </p:cNvPr>
          <p:cNvSpPr/>
          <p:nvPr/>
        </p:nvSpPr>
        <p:spPr bwMode="white">
          <a:xfrm>
            <a:off x="1481652" y="1642762"/>
            <a:ext cx="228495" cy="21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A234CA-9F45-95A8-7A5E-BBE1693533E2}"/>
              </a:ext>
            </a:extLst>
          </p:cNvPr>
          <p:cNvSpPr/>
          <p:nvPr/>
        </p:nvSpPr>
        <p:spPr bwMode="white">
          <a:xfrm>
            <a:off x="1462611" y="2100603"/>
            <a:ext cx="266578" cy="209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500CA9-059C-6400-7289-71AF5A83511E}"/>
              </a:ext>
            </a:extLst>
          </p:cNvPr>
          <p:cNvSpPr/>
          <p:nvPr/>
        </p:nvSpPr>
        <p:spPr bwMode="white">
          <a:xfrm>
            <a:off x="1500694" y="2539367"/>
            <a:ext cx="199933" cy="21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2BAF3E-47BB-84B2-544E-9D8898AA4118}"/>
              </a:ext>
            </a:extLst>
          </p:cNvPr>
          <p:cNvSpPr/>
          <p:nvPr/>
        </p:nvSpPr>
        <p:spPr bwMode="white">
          <a:xfrm>
            <a:off x="1491173" y="2987669"/>
            <a:ext cx="218975" cy="219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7557CAF-F3A0-518C-186E-8D57584CFD60}"/>
              </a:ext>
            </a:extLst>
          </p:cNvPr>
          <p:cNvSpPr/>
          <p:nvPr/>
        </p:nvSpPr>
        <p:spPr bwMode="white">
          <a:xfrm>
            <a:off x="1481652" y="3435971"/>
            <a:ext cx="238016" cy="209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9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B50B8F-D517-1D06-A028-31B2CFDCD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91244"/>
            <a:ext cx="11520000" cy="4067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CF46A4-6317-B37D-CADF-8725FFE3497A}"/>
              </a:ext>
            </a:extLst>
          </p:cNvPr>
          <p:cNvSpPr/>
          <p:nvPr/>
        </p:nvSpPr>
        <p:spPr bwMode="white">
          <a:xfrm>
            <a:off x="3614280" y="1391373"/>
            <a:ext cx="209454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74FEFA-D4D9-F627-9482-EEE0C275C725}"/>
              </a:ext>
            </a:extLst>
          </p:cNvPr>
          <p:cNvSpPr/>
          <p:nvPr/>
        </p:nvSpPr>
        <p:spPr bwMode="white">
          <a:xfrm>
            <a:off x="2348033" y="2286805"/>
            <a:ext cx="257057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9A9AC5-0FF3-6618-6FFB-DFF15FA90773}"/>
              </a:ext>
            </a:extLst>
          </p:cNvPr>
          <p:cNvSpPr/>
          <p:nvPr/>
        </p:nvSpPr>
        <p:spPr bwMode="white">
          <a:xfrm>
            <a:off x="2348033" y="3629952"/>
            <a:ext cx="238016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DEA596-3D9E-462C-81EA-FA2A8A3AC99F}"/>
              </a:ext>
            </a:extLst>
          </p:cNvPr>
          <p:cNvSpPr/>
          <p:nvPr/>
        </p:nvSpPr>
        <p:spPr bwMode="white">
          <a:xfrm>
            <a:off x="2367074" y="4068142"/>
            <a:ext cx="190413" cy="21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0702993-288D-5EC3-30F5-D68375933B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17"/>
          <a:stretch/>
        </p:blipFill>
        <p:spPr>
          <a:xfrm>
            <a:off x="1169179" y="4918776"/>
            <a:ext cx="6322484" cy="1761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F51250A-DD6B-F3DD-BA65-769176DC4986}"/>
              </a:ext>
            </a:extLst>
          </p:cNvPr>
          <p:cNvSpPr/>
          <p:nvPr/>
        </p:nvSpPr>
        <p:spPr bwMode="white">
          <a:xfrm>
            <a:off x="2359261" y="5464340"/>
            <a:ext cx="247537" cy="22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3FAED9E-B67B-17B7-6964-9C5FB9F93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24" y="3119476"/>
            <a:ext cx="5980952" cy="619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E390EB-EF25-A384-EBED-B954967FC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05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C42A32-B1B5-57C0-AF5E-E18ADE200B33}"/>
              </a:ext>
            </a:extLst>
          </p:cNvPr>
          <p:cNvSpPr/>
          <p:nvPr/>
        </p:nvSpPr>
        <p:spPr bwMode="white">
          <a:xfrm>
            <a:off x="1481652" y="1718293"/>
            <a:ext cx="228495" cy="228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99381F-38A5-6B9B-868E-8E7F2F7F3232}"/>
              </a:ext>
            </a:extLst>
          </p:cNvPr>
          <p:cNvSpPr/>
          <p:nvPr/>
        </p:nvSpPr>
        <p:spPr bwMode="white">
          <a:xfrm>
            <a:off x="1491173" y="2690023"/>
            <a:ext cx="218975" cy="20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2E6F1A-A2C8-AC27-7424-E61961D1E075}"/>
              </a:ext>
            </a:extLst>
          </p:cNvPr>
          <p:cNvSpPr/>
          <p:nvPr/>
        </p:nvSpPr>
        <p:spPr bwMode="white">
          <a:xfrm>
            <a:off x="1462611" y="4138092"/>
            <a:ext cx="266578" cy="219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EC55A7-11E8-1FE8-AF81-871819B5B1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30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55F616-CE4E-8B77-B3A2-BF1785567E2E}"/>
              </a:ext>
            </a:extLst>
          </p:cNvPr>
          <p:cNvSpPr/>
          <p:nvPr/>
        </p:nvSpPr>
        <p:spPr bwMode="white">
          <a:xfrm>
            <a:off x="1024661" y="1194472"/>
            <a:ext cx="228495" cy="219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F54C68-2A56-09A4-BB9D-BE658A61526B}"/>
              </a:ext>
            </a:extLst>
          </p:cNvPr>
          <p:cNvSpPr/>
          <p:nvPr/>
        </p:nvSpPr>
        <p:spPr bwMode="white">
          <a:xfrm>
            <a:off x="1034181" y="2157946"/>
            <a:ext cx="218975" cy="219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373E3D-AB60-B999-C447-696E7918E4C5}"/>
              </a:ext>
            </a:extLst>
          </p:cNvPr>
          <p:cNvSpPr/>
          <p:nvPr/>
        </p:nvSpPr>
        <p:spPr bwMode="white">
          <a:xfrm>
            <a:off x="1005619" y="3130959"/>
            <a:ext cx="266578" cy="209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B01EC4-BABD-3F3A-BFF6-5BFB0DCD9A4D}"/>
              </a:ext>
            </a:extLst>
          </p:cNvPr>
          <p:cNvSpPr/>
          <p:nvPr/>
        </p:nvSpPr>
        <p:spPr bwMode="white">
          <a:xfrm>
            <a:off x="1005619" y="4094433"/>
            <a:ext cx="266578" cy="209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14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B3181C-75EF-B617-D8B7-F99226776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88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4A3AAB-FF33-FED3-78F5-BDB1965A8914}"/>
              </a:ext>
            </a:extLst>
          </p:cNvPr>
          <p:cNvSpPr/>
          <p:nvPr/>
        </p:nvSpPr>
        <p:spPr bwMode="white">
          <a:xfrm>
            <a:off x="1024661" y="1127707"/>
            <a:ext cx="228495" cy="21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92D04A-1BE9-70E9-14E8-24A168CE37C1}"/>
              </a:ext>
            </a:extLst>
          </p:cNvPr>
          <p:cNvSpPr/>
          <p:nvPr/>
        </p:nvSpPr>
        <p:spPr bwMode="white">
          <a:xfrm>
            <a:off x="1034181" y="2578017"/>
            <a:ext cx="218975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70EFC2B-8A81-8A71-E6D6-652B1AD38507}"/>
              </a:ext>
            </a:extLst>
          </p:cNvPr>
          <p:cNvSpPr/>
          <p:nvPr/>
        </p:nvSpPr>
        <p:spPr bwMode="white">
          <a:xfrm>
            <a:off x="1024661" y="4018785"/>
            <a:ext cx="228495" cy="21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4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A41E87-7B1B-C142-0D5D-CC3D294BC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33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720272-D11C-9D9E-4213-00352223F0B5}"/>
              </a:ext>
            </a:extLst>
          </p:cNvPr>
          <p:cNvSpPr/>
          <p:nvPr/>
        </p:nvSpPr>
        <p:spPr bwMode="white">
          <a:xfrm>
            <a:off x="3679993" y="1627259"/>
            <a:ext cx="473996" cy="318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8ACDA0-D3D3-9474-AA70-E07C4E0C9E7F}"/>
              </a:ext>
            </a:extLst>
          </p:cNvPr>
          <p:cNvSpPr/>
          <p:nvPr/>
        </p:nvSpPr>
        <p:spPr bwMode="white">
          <a:xfrm>
            <a:off x="1757752" y="2142310"/>
            <a:ext cx="485553" cy="308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8057F2-D91C-C380-B891-713C4CA2AC00}"/>
              </a:ext>
            </a:extLst>
          </p:cNvPr>
          <p:cNvSpPr/>
          <p:nvPr/>
        </p:nvSpPr>
        <p:spPr bwMode="white">
          <a:xfrm>
            <a:off x="2605090" y="2586871"/>
            <a:ext cx="990148" cy="364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6BB86B-CCDA-A837-B5AC-7844BAFD73E4}"/>
              </a:ext>
            </a:extLst>
          </p:cNvPr>
          <p:cNvSpPr/>
          <p:nvPr/>
        </p:nvSpPr>
        <p:spPr bwMode="white">
          <a:xfrm>
            <a:off x="2805024" y="3086566"/>
            <a:ext cx="714049" cy="308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AC496D-FE73-B3D6-F9C7-AC3B0C612897}"/>
              </a:ext>
            </a:extLst>
          </p:cNvPr>
          <p:cNvSpPr/>
          <p:nvPr/>
        </p:nvSpPr>
        <p:spPr bwMode="white">
          <a:xfrm>
            <a:off x="2871669" y="3655035"/>
            <a:ext cx="656925" cy="219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AC488BA-4654-FF71-C8E3-E72C62ABC6CA}"/>
              </a:ext>
            </a:extLst>
          </p:cNvPr>
          <p:cNvSpPr/>
          <p:nvPr/>
        </p:nvSpPr>
        <p:spPr bwMode="white">
          <a:xfrm>
            <a:off x="3252495" y="4083076"/>
            <a:ext cx="742611" cy="279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2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058494-8125-4627-24A3-E35E2EFBD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70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4CACB8-A23E-DF14-FC50-BBF4F3276295}"/>
              </a:ext>
            </a:extLst>
          </p:cNvPr>
          <p:cNvSpPr/>
          <p:nvPr/>
        </p:nvSpPr>
        <p:spPr bwMode="white">
          <a:xfrm>
            <a:off x="1462611" y="3174788"/>
            <a:ext cx="257057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36D7ED-F84A-BD25-3A08-C297A191735E}"/>
              </a:ext>
            </a:extLst>
          </p:cNvPr>
          <p:cNvSpPr/>
          <p:nvPr/>
        </p:nvSpPr>
        <p:spPr bwMode="white">
          <a:xfrm>
            <a:off x="1500694" y="3660398"/>
            <a:ext cx="199933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C03FDA-6BD3-FBFE-3BBA-72AB0CE519A1}"/>
              </a:ext>
            </a:extLst>
          </p:cNvPr>
          <p:cNvSpPr/>
          <p:nvPr/>
        </p:nvSpPr>
        <p:spPr bwMode="white">
          <a:xfrm>
            <a:off x="1481652" y="4136487"/>
            <a:ext cx="228495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BFA974-7689-38ED-88F1-39DA3E1C1742}"/>
              </a:ext>
            </a:extLst>
          </p:cNvPr>
          <p:cNvSpPr/>
          <p:nvPr/>
        </p:nvSpPr>
        <p:spPr bwMode="white">
          <a:xfrm>
            <a:off x="1481652" y="4622097"/>
            <a:ext cx="238016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B81DCC-9121-C8EE-93E6-FFB780824E5D}"/>
              </a:ext>
            </a:extLst>
          </p:cNvPr>
          <p:cNvSpPr/>
          <p:nvPr/>
        </p:nvSpPr>
        <p:spPr bwMode="white">
          <a:xfrm>
            <a:off x="1491173" y="5098185"/>
            <a:ext cx="218975" cy="209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5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652903-6DD1-9BCC-5BF9-FAE526C79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360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E6ADA5-9D0B-1B1E-B9F2-D722DD9C95B3}"/>
              </a:ext>
            </a:extLst>
          </p:cNvPr>
          <p:cNvSpPr/>
          <p:nvPr/>
        </p:nvSpPr>
        <p:spPr bwMode="white">
          <a:xfrm>
            <a:off x="1757752" y="2170315"/>
            <a:ext cx="4093884" cy="26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36566B-94DD-B23A-A233-CA095C14F0CB}"/>
              </a:ext>
            </a:extLst>
          </p:cNvPr>
          <p:cNvSpPr/>
          <p:nvPr/>
        </p:nvSpPr>
        <p:spPr bwMode="white">
          <a:xfrm>
            <a:off x="1738710" y="3133609"/>
            <a:ext cx="3722578" cy="26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41DC4F-CFB5-8038-8720-13292FE6E829}"/>
              </a:ext>
            </a:extLst>
          </p:cNvPr>
          <p:cNvSpPr/>
          <p:nvPr/>
        </p:nvSpPr>
        <p:spPr bwMode="white">
          <a:xfrm>
            <a:off x="1757752" y="4103408"/>
            <a:ext cx="5436297" cy="26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C3FCD19-2EF8-F3FF-BDC0-7BA0FE961E48}"/>
              </a:ext>
            </a:extLst>
          </p:cNvPr>
          <p:cNvSpPr/>
          <p:nvPr/>
        </p:nvSpPr>
        <p:spPr bwMode="white">
          <a:xfrm>
            <a:off x="1738710" y="5066702"/>
            <a:ext cx="4227173" cy="26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F70B16-1FA4-BEF3-1264-AF8B5C29452D}"/>
              </a:ext>
            </a:extLst>
          </p:cNvPr>
          <p:cNvSpPr/>
          <p:nvPr/>
        </p:nvSpPr>
        <p:spPr bwMode="white">
          <a:xfrm>
            <a:off x="1738710" y="6020459"/>
            <a:ext cx="4027239" cy="219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6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8A4C20-B828-E212-6EBB-283A6F0AF9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05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63CFE0-E77B-6D3C-46F4-C8C309756D58}"/>
              </a:ext>
            </a:extLst>
          </p:cNvPr>
          <p:cNvSpPr/>
          <p:nvPr/>
        </p:nvSpPr>
        <p:spPr bwMode="white">
          <a:xfrm>
            <a:off x="1738710" y="2195958"/>
            <a:ext cx="723570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0A8CF4-E15A-EF59-995E-B27FDD804375}"/>
              </a:ext>
            </a:extLst>
          </p:cNvPr>
          <p:cNvSpPr/>
          <p:nvPr/>
        </p:nvSpPr>
        <p:spPr bwMode="white">
          <a:xfrm>
            <a:off x="3033520" y="2253187"/>
            <a:ext cx="495074" cy="162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2B4833E-DE0D-AE20-AA30-99CE8329343A}"/>
              </a:ext>
            </a:extLst>
          </p:cNvPr>
          <p:cNvSpPr/>
          <p:nvPr/>
        </p:nvSpPr>
        <p:spPr bwMode="white">
          <a:xfrm>
            <a:off x="4585388" y="2195958"/>
            <a:ext cx="371305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E91DA0-CED1-78F3-3231-46AEEB7C3D55}"/>
              </a:ext>
            </a:extLst>
          </p:cNvPr>
          <p:cNvSpPr/>
          <p:nvPr/>
        </p:nvSpPr>
        <p:spPr bwMode="white">
          <a:xfrm>
            <a:off x="1738710" y="3159307"/>
            <a:ext cx="723570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8AD7960-6C7E-8653-8C2C-3A17BB86210B}"/>
              </a:ext>
            </a:extLst>
          </p:cNvPr>
          <p:cNvSpPr/>
          <p:nvPr/>
        </p:nvSpPr>
        <p:spPr bwMode="white">
          <a:xfrm>
            <a:off x="3043041" y="3159307"/>
            <a:ext cx="371305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AE175BB-A211-8C09-BC4A-C9A492C40772}"/>
              </a:ext>
            </a:extLst>
          </p:cNvPr>
          <p:cNvSpPr/>
          <p:nvPr/>
        </p:nvSpPr>
        <p:spPr bwMode="white">
          <a:xfrm>
            <a:off x="5147107" y="3159307"/>
            <a:ext cx="380826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F1BC7A7-E7AA-0ABE-50CF-A0E27A486435}"/>
              </a:ext>
            </a:extLst>
          </p:cNvPr>
          <p:cNvSpPr/>
          <p:nvPr/>
        </p:nvSpPr>
        <p:spPr bwMode="white">
          <a:xfrm>
            <a:off x="1738710" y="4122657"/>
            <a:ext cx="495074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ACEC3D6-9FE8-E45A-F7DA-528D4D702ECE}"/>
              </a:ext>
            </a:extLst>
          </p:cNvPr>
          <p:cNvSpPr/>
          <p:nvPr/>
        </p:nvSpPr>
        <p:spPr bwMode="white">
          <a:xfrm>
            <a:off x="2805024" y="4122657"/>
            <a:ext cx="704528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79C1D1E-21D0-34AA-E110-E11F9A2BA404}"/>
              </a:ext>
            </a:extLst>
          </p:cNvPr>
          <p:cNvSpPr/>
          <p:nvPr/>
        </p:nvSpPr>
        <p:spPr bwMode="white">
          <a:xfrm>
            <a:off x="4099834" y="4179885"/>
            <a:ext cx="504595" cy="209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img_16777215">
            <a:extLst>
              <a:ext uri="{FF2B5EF4-FFF2-40B4-BE49-F238E27FC236}">
                <a16:creationId xmlns:a16="http://schemas.microsoft.com/office/drawing/2014/main" id="{EA4C5398-CC23-10A0-5A82-7E10070715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42"/>
          <a:stretch/>
        </p:blipFill>
        <p:spPr>
          <a:xfrm>
            <a:off x="1139118" y="4540315"/>
            <a:ext cx="5985600" cy="1845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2168E69-EE2F-1AA3-4AFA-5D06FDD637B2}"/>
              </a:ext>
            </a:extLst>
          </p:cNvPr>
          <p:cNvSpPr/>
          <p:nvPr/>
        </p:nvSpPr>
        <p:spPr bwMode="white">
          <a:xfrm>
            <a:off x="1738919" y="5133313"/>
            <a:ext cx="723570" cy="219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3A06DAD-F929-D8BF-40C3-4F394278C3FB}"/>
              </a:ext>
            </a:extLst>
          </p:cNvPr>
          <p:cNvSpPr/>
          <p:nvPr/>
        </p:nvSpPr>
        <p:spPr bwMode="white">
          <a:xfrm>
            <a:off x="2814754" y="4973053"/>
            <a:ext cx="485553" cy="396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BB515B1-9A68-460C-27B4-DC21D2B935D4}"/>
              </a:ext>
            </a:extLst>
          </p:cNvPr>
          <p:cNvSpPr/>
          <p:nvPr/>
        </p:nvSpPr>
        <p:spPr bwMode="white">
          <a:xfrm>
            <a:off x="2148308" y="6099326"/>
            <a:ext cx="666446" cy="210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F6B8F1DC-466C-DCB8-96F6-0295E5919B45}"/>
              </a:ext>
            </a:extLst>
          </p:cNvPr>
          <p:cNvSpPr/>
          <p:nvPr/>
        </p:nvSpPr>
        <p:spPr bwMode="white">
          <a:xfrm>
            <a:off x="3385994" y="6099326"/>
            <a:ext cx="371305" cy="210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D21697CD-FD3D-070C-DE44-90C278B4C8E6}"/>
              </a:ext>
            </a:extLst>
          </p:cNvPr>
          <p:cNvSpPr/>
          <p:nvPr/>
        </p:nvSpPr>
        <p:spPr bwMode="white">
          <a:xfrm>
            <a:off x="4347580" y="6147149"/>
            <a:ext cx="514115" cy="210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12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宽屏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2023-07-14T11:21:30Z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