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62" r:id="rId5"/>
    <p:sldId id="261" r:id="rId6"/>
    <p:sldId id="260" r:id="rId7"/>
    <p:sldId id="259" r:id="rId8"/>
  </p:sldIdLst>
  <p:sldSz cx="12192000" cy="6858000"/>
  <p:notesSz cx="6858000" cy="9144000"/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7" d="100"/>
          <a:sy n="67" d="100"/>
        </p:scale>
        <p:origin x="6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2023-07-14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635" y="0"/>
            <a:ext cx="12192000" cy="692658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8CB21AC7-6EA2-6A25-6308-E8F5C35FBA6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1476"/>
          <a:stretch/>
        </p:blipFill>
        <p:spPr>
          <a:xfrm>
            <a:off x="3172190" y="2590905"/>
            <a:ext cx="5847619" cy="98097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972F8958-CB49-A08C-B88B-402B929E13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9809" y="3710023"/>
            <a:ext cx="3352381" cy="49523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FDD8A4EF-519C-BD15-767A-9EDE78836CF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446619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1AAB8113-8168-E20A-5B22-F64EF9E0952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360229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44DA30E8-B910-DECE-79AE-4FC865E3C727}"/>
              </a:ext>
            </a:extLst>
          </p:cNvPr>
          <p:cNvSpPr/>
          <p:nvPr/>
        </p:nvSpPr>
        <p:spPr bwMode="white">
          <a:xfrm>
            <a:off x="1034181" y="1203888"/>
            <a:ext cx="228495" cy="22871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25AE4B34-CEED-6408-2EFD-391C347DADEC}"/>
              </a:ext>
            </a:extLst>
          </p:cNvPr>
          <p:cNvSpPr/>
          <p:nvPr/>
        </p:nvSpPr>
        <p:spPr bwMode="white">
          <a:xfrm>
            <a:off x="1043702" y="2099696"/>
            <a:ext cx="209454" cy="20965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F9139106-EED8-7E83-8DFA-702C90003434}"/>
              </a:ext>
            </a:extLst>
          </p:cNvPr>
          <p:cNvSpPr/>
          <p:nvPr/>
        </p:nvSpPr>
        <p:spPr bwMode="white">
          <a:xfrm>
            <a:off x="1043702" y="2985974"/>
            <a:ext cx="209454" cy="21918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03455925-DE6B-5F60-8B77-175FD7BBE1E9}"/>
              </a:ext>
            </a:extLst>
          </p:cNvPr>
          <p:cNvSpPr/>
          <p:nvPr/>
        </p:nvSpPr>
        <p:spPr bwMode="white">
          <a:xfrm>
            <a:off x="1015140" y="3872252"/>
            <a:ext cx="257057" cy="20965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4062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1B1620C8-2427-4152-29DB-C83621AE623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407499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8429224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30361539-2196-EB1B-06AE-646C8CA226C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348819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EC74649A-89E4-DD2A-CE98-4049BF1614D0}"/>
              </a:ext>
            </a:extLst>
          </p:cNvPr>
          <p:cNvSpPr/>
          <p:nvPr/>
        </p:nvSpPr>
        <p:spPr bwMode="white">
          <a:xfrm>
            <a:off x="1072264" y="1594651"/>
            <a:ext cx="228495" cy="20967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57C02F1B-1DB1-C8A4-1D20-AB276C655BAB}"/>
              </a:ext>
            </a:extLst>
          </p:cNvPr>
          <p:cNvSpPr/>
          <p:nvPr/>
        </p:nvSpPr>
        <p:spPr bwMode="white">
          <a:xfrm>
            <a:off x="1072264" y="2033058"/>
            <a:ext cx="228495" cy="21920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40E1AD11-CB9F-344C-DA4E-133E5F8151BC}"/>
              </a:ext>
            </a:extLst>
          </p:cNvPr>
          <p:cNvSpPr/>
          <p:nvPr/>
        </p:nvSpPr>
        <p:spPr bwMode="white">
          <a:xfrm>
            <a:off x="1091305" y="2480995"/>
            <a:ext cx="190413" cy="21920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9228E0C0-F843-0984-2E8C-DA97A26D96DA}"/>
              </a:ext>
            </a:extLst>
          </p:cNvPr>
          <p:cNvSpPr/>
          <p:nvPr/>
        </p:nvSpPr>
        <p:spPr bwMode="white">
          <a:xfrm>
            <a:off x="1072264" y="2928932"/>
            <a:ext cx="228495" cy="20967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D1D38642-2D84-933A-7671-FECA7C20F20E}"/>
              </a:ext>
            </a:extLst>
          </p:cNvPr>
          <p:cNvSpPr/>
          <p:nvPr/>
        </p:nvSpPr>
        <p:spPr bwMode="white">
          <a:xfrm>
            <a:off x="1595900" y="3714750"/>
            <a:ext cx="6521653" cy="35785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98880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635"/>
            <a:ext cx="12191365" cy="6857365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2YTZkNGE2Njk2NzcyNTAzOGM5ZmQ1NzQ5MzlhNzI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0</Words>
  <Application>Microsoft Office PowerPoint</Application>
  <PresentationFormat>宽屏</PresentationFormat>
  <Paragraphs>0</Paragraphs>
  <Slides>7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ASUS-</cp:lastModifiedBy>
  <cp:revision>5</cp:revision>
  <dcterms:created xsi:type="dcterms:W3CDTF">2023-07-10T09:28:00Z</dcterms:created>
  <dcterms:modified xsi:type="dcterms:W3CDTF">2023-07-14T09:27:16Z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0D19CC1FE8314396A26B969BFD398AAA_12</vt:lpwstr>
  </property>
  <property fmtid="{D5CDD505-2E9C-101B-9397-08002B2CF9AE}" pid="3" name="KSOProductBuildVer">
    <vt:lpwstr>2052-11.1.0.14036</vt:lpwstr>
  </property>
</Properties>
</file>