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328CEB-8C89-F6A7-45E2-5FD632EC6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72190" y="2590905"/>
            <a:ext cx="5847619" cy="8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7DEE98-A2F7-2554-6EB5-C065ECA9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952" y="3700496"/>
            <a:ext cx="6838095" cy="4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7B8ACD-C298-1C1A-6381-FC7DD7924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7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09C7BA-A81B-705A-19B2-DD6D16E5FDB5}"/>
              </a:ext>
            </a:extLst>
          </p:cNvPr>
          <p:cNvSpPr/>
          <p:nvPr/>
        </p:nvSpPr>
        <p:spPr bwMode="white">
          <a:xfrm>
            <a:off x="1491173" y="1709272"/>
            <a:ext cx="228495" cy="21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37A8CE-2D28-B029-23FC-E0A468806EF9}"/>
              </a:ext>
            </a:extLst>
          </p:cNvPr>
          <p:cNvSpPr/>
          <p:nvPr/>
        </p:nvSpPr>
        <p:spPr bwMode="white">
          <a:xfrm>
            <a:off x="1472132" y="2195528"/>
            <a:ext cx="257057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1013FE-A057-80FE-D1D9-6438296FAED3}"/>
              </a:ext>
            </a:extLst>
          </p:cNvPr>
          <p:cNvSpPr/>
          <p:nvPr/>
        </p:nvSpPr>
        <p:spPr bwMode="white">
          <a:xfrm>
            <a:off x="1500694" y="2672250"/>
            <a:ext cx="218975" cy="21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4119D1-18EB-6B8D-0F37-49BF2E736487}"/>
              </a:ext>
            </a:extLst>
          </p:cNvPr>
          <p:cNvSpPr/>
          <p:nvPr/>
        </p:nvSpPr>
        <p:spPr bwMode="white">
          <a:xfrm>
            <a:off x="1500694" y="3158506"/>
            <a:ext cx="218975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95B989-931E-6A30-B341-C7E3D624AC37}"/>
              </a:ext>
            </a:extLst>
          </p:cNvPr>
          <p:cNvSpPr/>
          <p:nvPr/>
        </p:nvSpPr>
        <p:spPr bwMode="white">
          <a:xfrm>
            <a:off x="1491173" y="3635228"/>
            <a:ext cx="228495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DC70EF-8B61-DE98-627E-A99782FE5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33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0C5617-9141-5449-B926-F9604F985057}"/>
              </a:ext>
            </a:extLst>
          </p:cNvPr>
          <p:cNvSpPr/>
          <p:nvPr/>
        </p:nvSpPr>
        <p:spPr bwMode="white">
          <a:xfrm>
            <a:off x="1314450" y="1546771"/>
            <a:ext cx="414739" cy="550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F64E76-F3AE-0BB9-7881-3C80DAD55AAC}"/>
              </a:ext>
            </a:extLst>
          </p:cNvPr>
          <p:cNvSpPr/>
          <p:nvPr/>
        </p:nvSpPr>
        <p:spPr bwMode="white">
          <a:xfrm>
            <a:off x="1491173" y="2670834"/>
            <a:ext cx="228495" cy="219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2136314-1EA7-73DF-D75B-C7826397C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9"/>
          <a:stretch/>
        </p:blipFill>
        <p:spPr>
          <a:xfrm>
            <a:off x="1169624" y="4105899"/>
            <a:ext cx="9795600" cy="2351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E420BF-2196-BE0B-2E3A-73127596688E}"/>
              </a:ext>
            </a:extLst>
          </p:cNvPr>
          <p:cNvSpPr/>
          <p:nvPr/>
        </p:nvSpPr>
        <p:spPr bwMode="white">
          <a:xfrm>
            <a:off x="1493326" y="4211037"/>
            <a:ext cx="209454" cy="21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C55F17-EA35-1509-C1F0-4BB9BE82F97B}"/>
              </a:ext>
            </a:extLst>
          </p:cNvPr>
          <p:cNvSpPr/>
          <p:nvPr/>
        </p:nvSpPr>
        <p:spPr bwMode="white">
          <a:xfrm>
            <a:off x="1464764" y="5663854"/>
            <a:ext cx="257057" cy="21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4E94A8-6136-8B08-F270-A1A11D220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3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D6A000-07A2-BB4A-6D90-C796A8409EA4}"/>
              </a:ext>
            </a:extLst>
          </p:cNvPr>
          <p:cNvSpPr/>
          <p:nvPr/>
        </p:nvSpPr>
        <p:spPr bwMode="white">
          <a:xfrm>
            <a:off x="1748231" y="2196445"/>
            <a:ext cx="3465520" cy="26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0C59EC-89F2-2EFE-3976-1FD2A9E9F20D}"/>
              </a:ext>
            </a:extLst>
          </p:cNvPr>
          <p:cNvSpPr/>
          <p:nvPr/>
        </p:nvSpPr>
        <p:spPr bwMode="white">
          <a:xfrm>
            <a:off x="1748231" y="3169757"/>
            <a:ext cx="4360462" cy="26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6CE5AC-2A9D-EA46-F442-C387898A11AA}"/>
              </a:ext>
            </a:extLst>
          </p:cNvPr>
          <p:cNvSpPr/>
          <p:nvPr/>
        </p:nvSpPr>
        <p:spPr bwMode="white">
          <a:xfrm>
            <a:off x="1748231" y="4123984"/>
            <a:ext cx="5264925" cy="22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A54583C-37AB-3204-9598-43C522EF3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1" b="74383"/>
          <a:stretch/>
        </p:blipFill>
        <p:spPr>
          <a:xfrm>
            <a:off x="720000" y="4537339"/>
            <a:ext cx="7552463" cy="991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AC7DE9-0578-95F3-FE6F-FE71C60EC9D2}"/>
              </a:ext>
            </a:extLst>
          </p:cNvPr>
          <p:cNvSpPr/>
          <p:nvPr/>
        </p:nvSpPr>
        <p:spPr bwMode="white">
          <a:xfrm>
            <a:off x="1767272" y="5118977"/>
            <a:ext cx="4998347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2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FE5C1B-B2D8-9CD1-8FEB-E163CF77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 r="32456"/>
          <a:stretch/>
        </p:blipFill>
        <p:spPr>
          <a:xfrm>
            <a:off x="720000" y="1014243"/>
            <a:ext cx="7781063" cy="295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D3C927-A1D8-0DFA-8BEE-18FFCEC2E6CD}"/>
              </a:ext>
            </a:extLst>
          </p:cNvPr>
          <p:cNvSpPr/>
          <p:nvPr/>
        </p:nvSpPr>
        <p:spPr bwMode="white">
          <a:xfrm>
            <a:off x="3157779" y="1715115"/>
            <a:ext cx="733090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82E8C1-3E46-4B86-EAC4-3D312D6E1DC3}"/>
              </a:ext>
            </a:extLst>
          </p:cNvPr>
          <p:cNvSpPr/>
          <p:nvPr/>
        </p:nvSpPr>
        <p:spPr bwMode="white">
          <a:xfrm>
            <a:off x="1246973" y="2258614"/>
            <a:ext cx="571239" cy="16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990186-AA71-CC3E-1410-B6B36F70F82F}"/>
              </a:ext>
            </a:extLst>
          </p:cNvPr>
          <p:cNvSpPr/>
          <p:nvPr/>
        </p:nvSpPr>
        <p:spPr bwMode="white">
          <a:xfrm>
            <a:off x="1958176" y="2687693"/>
            <a:ext cx="695008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3BDC91-92D3-A28F-29D6-01651ADFCFAA}"/>
              </a:ext>
            </a:extLst>
          </p:cNvPr>
          <p:cNvSpPr/>
          <p:nvPr/>
        </p:nvSpPr>
        <p:spPr bwMode="white">
          <a:xfrm>
            <a:off x="3066400" y="3221657"/>
            <a:ext cx="799735" cy="162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E938D45-0333-0E19-F461-A0A5C54B63F0}"/>
              </a:ext>
            </a:extLst>
          </p:cNvPr>
          <p:cNvSpPr/>
          <p:nvPr/>
        </p:nvSpPr>
        <p:spPr bwMode="white">
          <a:xfrm>
            <a:off x="5502708" y="3164447"/>
            <a:ext cx="904462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CC4E804-EC1F-528C-B970-358DEED9D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8" t="11592"/>
          <a:stretch/>
        </p:blipFill>
        <p:spPr>
          <a:xfrm>
            <a:off x="8467350" y="778579"/>
            <a:ext cx="3724650" cy="342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31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