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0C9F81-E175-F4DD-C578-D54C6E17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2190" y="2590905"/>
            <a:ext cx="5847619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6B941A-1E8D-A733-85E3-21F2148B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05" y="3657639"/>
            <a:ext cx="5676190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F6BD84-FEAC-D715-A21B-8CF26D704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8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B15CDA-AA47-A867-5854-DB902CC898E8}"/>
              </a:ext>
            </a:extLst>
          </p:cNvPr>
          <p:cNvSpPr/>
          <p:nvPr/>
        </p:nvSpPr>
        <p:spPr bwMode="white">
          <a:xfrm>
            <a:off x="1472132" y="1651317"/>
            <a:ext cx="257057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D37268-FE45-3356-119B-E7D657642A6B}"/>
              </a:ext>
            </a:extLst>
          </p:cNvPr>
          <p:cNvSpPr/>
          <p:nvPr/>
        </p:nvSpPr>
        <p:spPr bwMode="white">
          <a:xfrm>
            <a:off x="1500694" y="2479728"/>
            <a:ext cx="218975" cy="20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2BDEAC-72D8-BCC3-5355-7CC0100E3F23}"/>
              </a:ext>
            </a:extLst>
          </p:cNvPr>
          <p:cNvSpPr/>
          <p:nvPr/>
        </p:nvSpPr>
        <p:spPr bwMode="white">
          <a:xfrm>
            <a:off x="1491173" y="3298617"/>
            <a:ext cx="228495" cy="22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B2C5D8-3497-33EE-E6B4-9B0DE7F92FB5}"/>
              </a:ext>
            </a:extLst>
          </p:cNvPr>
          <p:cNvSpPr/>
          <p:nvPr/>
        </p:nvSpPr>
        <p:spPr bwMode="white">
          <a:xfrm>
            <a:off x="1472132" y="4127028"/>
            <a:ext cx="257057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46FFB9-FEC5-5837-027F-49C727A39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4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9E4ADA-D3CC-3DFE-3BCD-09B05A54C7E6}"/>
              </a:ext>
            </a:extLst>
          </p:cNvPr>
          <p:cNvSpPr/>
          <p:nvPr/>
        </p:nvSpPr>
        <p:spPr bwMode="white">
          <a:xfrm>
            <a:off x="2890710" y="2337078"/>
            <a:ext cx="695008" cy="4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09908E-1CAE-7207-BC80-932ED593EC16}"/>
              </a:ext>
            </a:extLst>
          </p:cNvPr>
          <p:cNvSpPr/>
          <p:nvPr/>
        </p:nvSpPr>
        <p:spPr bwMode="white">
          <a:xfrm>
            <a:off x="5613619" y="2594208"/>
            <a:ext cx="51411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CFA63A-86B7-FFBC-8D18-E080F241072C}"/>
              </a:ext>
            </a:extLst>
          </p:cNvPr>
          <p:cNvSpPr/>
          <p:nvPr/>
        </p:nvSpPr>
        <p:spPr bwMode="white">
          <a:xfrm>
            <a:off x="3452429" y="2946571"/>
            <a:ext cx="913983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BFD02E-90D8-B050-3551-AF6F0D5FA6C3}"/>
              </a:ext>
            </a:extLst>
          </p:cNvPr>
          <p:cNvSpPr/>
          <p:nvPr/>
        </p:nvSpPr>
        <p:spPr bwMode="white">
          <a:xfrm>
            <a:off x="4947173" y="3365597"/>
            <a:ext cx="542677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DE8ECF-2D58-AC4B-9C60-7068D05AC7C6}"/>
              </a:ext>
            </a:extLst>
          </p:cNvPr>
          <p:cNvSpPr/>
          <p:nvPr/>
        </p:nvSpPr>
        <p:spPr bwMode="white">
          <a:xfrm>
            <a:off x="3319140" y="3775100"/>
            <a:ext cx="1075834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5CE6D1-5706-7E37-F75E-EB0A2FB9B3E0}"/>
              </a:ext>
            </a:extLst>
          </p:cNvPr>
          <p:cNvSpPr/>
          <p:nvPr/>
        </p:nvSpPr>
        <p:spPr bwMode="white">
          <a:xfrm>
            <a:off x="2805024" y="4241742"/>
            <a:ext cx="752132" cy="161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F56632-E700-0407-A4F1-6378326AD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53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6A4EAE-94ED-F6BF-A70F-05075D3F8E3E}"/>
              </a:ext>
            </a:extLst>
          </p:cNvPr>
          <p:cNvSpPr/>
          <p:nvPr/>
        </p:nvSpPr>
        <p:spPr bwMode="white">
          <a:xfrm>
            <a:off x="1548297" y="2261423"/>
            <a:ext cx="238016" cy="20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ADE9D1-D67F-D785-8E1B-B305ACC8A189}"/>
              </a:ext>
            </a:extLst>
          </p:cNvPr>
          <p:cNvSpPr/>
          <p:nvPr/>
        </p:nvSpPr>
        <p:spPr bwMode="white">
          <a:xfrm>
            <a:off x="1557818" y="2671110"/>
            <a:ext cx="199933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3923DC-C8C5-E40B-D124-6D7E91791768}"/>
              </a:ext>
            </a:extLst>
          </p:cNvPr>
          <p:cNvSpPr/>
          <p:nvPr/>
        </p:nvSpPr>
        <p:spPr bwMode="white">
          <a:xfrm>
            <a:off x="1548297" y="3080797"/>
            <a:ext cx="228495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C2CBDD-A789-F2DB-94E9-83051AD5AFE8}"/>
              </a:ext>
            </a:extLst>
          </p:cNvPr>
          <p:cNvSpPr/>
          <p:nvPr/>
        </p:nvSpPr>
        <p:spPr bwMode="white">
          <a:xfrm>
            <a:off x="1538776" y="3500012"/>
            <a:ext cx="257057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92F083-B7E5-B3AC-9E5B-7A455D709D19}"/>
              </a:ext>
            </a:extLst>
          </p:cNvPr>
          <p:cNvSpPr/>
          <p:nvPr/>
        </p:nvSpPr>
        <p:spPr bwMode="white">
          <a:xfrm>
            <a:off x="1557818" y="3909699"/>
            <a:ext cx="218975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0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33FF92-2CBA-1ED6-713C-4E18E9D97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0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2656D1-32EF-3CDC-6CAA-D4191DB8391B}"/>
              </a:ext>
            </a:extLst>
          </p:cNvPr>
          <p:cNvSpPr/>
          <p:nvPr/>
        </p:nvSpPr>
        <p:spPr bwMode="white">
          <a:xfrm>
            <a:off x="4233123" y="1661427"/>
            <a:ext cx="218975" cy="219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265E91-6D24-581C-6335-58C9A778EA98}"/>
              </a:ext>
            </a:extLst>
          </p:cNvPr>
          <p:cNvSpPr/>
          <p:nvPr/>
        </p:nvSpPr>
        <p:spPr bwMode="white">
          <a:xfrm>
            <a:off x="2481322" y="2900535"/>
            <a:ext cx="266578" cy="219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117B3B-11C4-59D1-92A8-DDAF90F318EA}"/>
              </a:ext>
            </a:extLst>
          </p:cNvPr>
          <p:cNvSpPr/>
          <p:nvPr/>
        </p:nvSpPr>
        <p:spPr bwMode="white">
          <a:xfrm>
            <a:off x="5070942" y="3729784"/>
            <a:ext cx="199933" cy="20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D0914B-E0A3-09C2-E611-44157A94F23F}"/>
              </a:ext>
            </a:extLst>
          </p:cNvPr>
          <p:cNvSpPr/>
          <p:nvPr/>
        </p:nvSpPr>
        <p:spPr bwMode="white">
          <a:xfrm>
            <a:off x="2393133" y="4888871"/>
            <a:ext cx="345246" cy="334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704E66-6866-F226-F040-C1E17796BB28}"/>
              </a:ext>
            </a:extLst>
          </p:cNvPr>
          <p:cNvSpPr/>
          <p:nvPr/>
        </p:nvSpPr>
        <p:spPr bwMode="white">
          <a:xfrm>
            <a:off x="2490842" y="5703682"/>
            <a:ext cx="228495" cy="334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5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2023-07-14T09:10:36Z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