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29300AB-D802-A6CF-62CB-832A8813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19"/>
          <a:stretch/>
        </p:blipFill>
        <p:spPr>
          <a:xfrm>
            <a:off x="3172190" y="2590905"/>
            <a:ext cx="5847619" cy="7237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7B74D4-2958-9706-C469-14D8B233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381" y="3733833"/>
            <a:ext cx="6695238" cy="4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8B4F81-036E-E5E2-A0F7-A402B083D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93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14CFD0-5816-7D65-27A2-87943C8CA6FF}"/>
              </a:ext>
            </a:extLst>
          </p:cNvPr>
          <p:cNvSpPr/>
          <p:nvPr/>
        </p:nvSpPr>
        <p:spPr bwMode="white">
          <a:xfrm>
            <a:off x="1491173" y="1662651"/>
            <a:ext cx="228495" cy="22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949ECC-9527-F4DB-6113-E8E1CE130A69}"/>
              </a:ext>
            </a:extLst>
          </p:cNvPr>
          <p:cNvSpPr/>
          <p:nvPr/>
        </p:nvSpPr>
        <p:spPr bwMode="white">
          <a:xfrm>
            <a:off x="1491173" y="2102028"/>
            <a:ext cx="228495" cy="21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9479D8-D5A6-5502-3F03-210E45638FCF}"/>
              </a:ext>
            </a:extLst>
          </p:cNvPr>
          <p:cNvSpPr/>
          <p:nvPr/>
        </p:nvSpPr>
        <p:spPr bwMode="white">
          <a:xfrm>
            <a:off x="1491173" y="2531852"/>
            <a:ext cx="228495" cy="22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3F5E1D-82F7-76B9-B3A7-B543D2935A3A}"/>
              </a:ext>
            </a:extLst>
          </p:cNvPr>
          <p:cNvSpPr/>
          <p:nvPr/>
        </p:nvSpPr>
        <p:spPr bwMode="white">
          <a:xfrm>
            <a:off x="1472132" y="2971229"/>
            <a:ext cx="257057" cy="21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6E10B3-9927-2613-46B9-66F718DF68A8}"/>
              </a:ext>
            </a:extLst>
          </p:cNvPr>
          <p:cNvSpPr/>
          <p:nvPr/>
        </p:nvSpPr>
        <p:spPr bwMode="white">
          <a:xfrm>
            <a:off x="1491173" y="3401054"/>
            <a:ext cx="228495" cy="21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D33E2B-8D17-0136-033E-A7CCA2793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48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E5B499-59BD-823C-983F-48240D45D40A}"/>
              </a:ext>
            </a:extLst>
          </p:cNvPr>
          <p:cNvSpPr/>
          <p:nvPr/>
        </p:nvSpPr>
        <p:spPr bwMode="white">
          <a:xfrm>
            <a:off x="1472132" y="1642732"/>
            <a:ext cx="266578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9B58F2-7CE0-90DD-F7CA-F9514511E8A6}"/>
              </a:ext>
            </a:extLst>
          </p:cNvPr>
          <p:cNvSpPr/>
          <p:nvPr/>
        </p:nvSpPr>
        <p:spPr bwMode="white">
          <a:xfrm>
            <a:off x="1491173" y="2510676"/>
            <a:ext cx="228495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FE1CB0-FFC8-2C12-B4BF-B692D1C25F6D}"/>
              </a:ext>
            </a:extLst>
          </p:cNvPr>
          <p:cNvSpPr/>
          <p:nvPr/>
        </p:nvSpPr>
        <p:spPr bwMode="white">
          <a:xfrm>
            <a:off x="1472132" y="3378619"/>
            <a:ext cx="257057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DBC087-F8FA-73A1-E084-1708276CAC10}"/>
              </a:ext>
            </a:extLst>
          </p:cNvPr>
          <p:cNvSpPr/>
          <p:nvPr/>
        </p:nvSpPr>
        <p:spPr bwMode="white">
          <a:xfrm>
            <a:off x="1491173" y="4237025"/>
            <a:ext cx="228495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2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34DDD8-9809-215A-B854-300AB6D4B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9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D3167F-A752-774A-1E05-7814AC0BC87B}"/>
              </a:ext>
            </a:extLst>
          </p:cNvPr>
          <p:cNvSpPr/>
          <p:nvPr/>
        </p:nvSpPr>
        <p:spPr bwMode="white">
          <a:xfrm>
            <a:off x="2890710" y="2953979"/>
            <a:ext cx="628363" cy="330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416DDB-010B-B505-20CA-5F8EFE0795F8}"/>
              </a:ext>
            </a:extLst>
          </p:cNvPr>
          <p:cNvSpPr/>
          <p:nvPr/>
        </p:nvSpPr>
        <p:spPr bwMode="white">
          <a:xfrm>
            <a:off x="8983933" y="3051578"/>
            <a:ext cx="790214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566D53-DDB9-64AD-93B9-6A5416930F75}"/>
              </a:ext>
            </a:extLst>
          </p:cNvPr>
          <p:cNvSpPr/>
          <p:nvPr/>
        </p:nvSpPr>
        <p:spPr bwMode="white">
          <a:xfrm>
            <a:off x="3309619" y="3480181"/>
            <a:ext cx="552198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F6B6F7-CCD6-2A3F-5041-017B493B9204}"/>
              </a:ext>
            </a:extLst>
          </p:cNvPr>
          <p:cNvSpPr/>
          <p:nvPr/>
        </p:nvSpPr>
        <p:spPr bwMode="white">
          <a:xfrm>
            <a:off x="8488859" y="3480181"/>
            <a:ext cx="418910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BA3BE8-694C-B80F-2810-EDC2F47423AE}"/>
              </a:ext>
            </a:extLst>
          </p:cNvPr>
          <p:cNvSpPr/>
          <p:nvPr/>
        </p:nvSpPr>
        <p:spPr bwMode="white">
          <a:xfrm>
            <a:off x="2890710" y="3918310"/>
            <a:ext cx="1247206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8A02AC-B567-1E05-6FC8-61F50A1E9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1397"/>
            <a:ext cx="11520000" cy="395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B22F27-BBFB-8337-6994-824761B0E72A}"/>
              </a:ext>
            </a:extLst>
          </p:cNvPr>
          <p:cNvSpPr/>
          <p:nvPr/>
        </p:nvSpPr>
        <p:spPr bwMode="white">
          <a:xfrm>
            <a:off x="1748231" y="3604028"/>
            <a:ext cx="168515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A027C1-9A18-4B98-BFF9-5D93477EF0A9}"/>
              </a:ext>
            </a:extLst>
          </p:cNvPr>
          <p:cNvSpPr/>
          <p:nvPr/>
        </p:nvSpPr>
        <p:spPr bwMode="white">
          <a:xfrm>
            <a:off x="1767272" y="4461250"/>
            <a:ext cx="1904132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010137F-605C-0531-DF85-56FF6EA3A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77"/>
          <a:stretch/>
        </p:blipFill>
        <p:spPr>
          <a:xfrm>
            <a:off x="1134337" y="4909049"/>
            <a:ext cx="7352438" cy="174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DAAAA8-FD1C-811F-4F58-C7263717A4F8}"/>
              </a:ext>
            </a:extLst>
          </p:cNvPr>
          <p:cNvSpPr/>
          <p:nvPr/>
        </p:nvSpPr>
        <p:spPr bwMode="white">
          <a:xfrm>
            <a:off x="1743659" y="5434879"/>
            <a:ext cx="3522644" cy="26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FCAFDC-DA84-05BC-0365-C8CA27A15220}"/>
              </a:ext>
            </a:extLst>
          </p:cNvPr>
          <p:cNvSpPr/>
          <p:nvPr/>
        </p:nvSpPr>
        <p:spPr bwMode="white">
          <a:xfrm>
            <a:off x="1743659" y="6304890"/>
            <a:ext cx="3760661" cy="25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5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