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3D60331-5F6F-306E-B80C-1A89FF40DF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3215047" y="2652809"/>
            <a:ext cx="5761905" cy="77619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918CBE8-BD7E-820E-55CD-467DE289E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809" y="3705261"/>
            <a:ext cx="3352381" cy="5047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6442FC1-A9F1-65C4-508F-A39BCE020B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6966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A695A87-939C-78D8-754A-28F8AB004C63}"/>
              </a:ext>
            </a:extLst>
          </p:cNvPr>
          <p:cNvSpPr/>
          <p:nvPr/>
        </p:nvSpPr>
        <p:spPr bwMode="white">
          <a:xfrm>
            <a:off x="1500694" y="1670653"/>
            <a:ext cx="209454" cy="2191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89761FB-F9DD-EF39-6F2C-2689B446C55A}"/>
              </a:ext>
            </a:extLst>
          </p:cNvPr>
          <p:cNvSpPr/>
          <p:nvPr/>
        </p:nvSpPr>
        <p:spPr bwMode="white">
          <a:xfrm>
            <a:off x="6946512" y="1670653"/>
            <a:ext cx="209454" cy="2191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9AE194E-FA41-6CBD-52F0-0A221713426D}"/>
              </a:ext>
            </a:extLst>
          </p:cNvPr>
          <p:cNvSpPr/>
          <p:nvPr/>
        </p:nvSpPr>
        <p:spPr bwMode="white">
          <a:xfrm>
            <a:off x="1472132" y="3071073"/>
            <a:ext cx="257057" cy="2095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17A66E4-CAA4-1A29-E4EB-390160AF78BA}"/>
              </a:ext>
            </a:extLst>
          </p:cNvPr>
          <p:cNvSpPr/>
          <p:nvPr/>
        </p:nvSpPr>
        <p:spPr bwMode="white">
          <a:xfrm>
            <a:off x="6917950" y="3071073"/>
            <a:ext cx="257057" cy="2095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5B08C14-B569-2E2A-A3AC-74FB7F73B279}"/>
              </a:ext>
            </a:extLst>
          </p:cNvPr>
          <p:cNvSpPr/>
          <p:nvPr/>
        </p:nvSpPr>
        <p:spPr bwMode="white">
          <a:xfrm>
            <a:off x="1500694" y="4461966"/>
            <a:ext cx="209454" cy="2191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A66B1F1-8A4D-1828-C75D-351D1884D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4154" y="880135"/>
            <a:ext cx="1500694" cy="5914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7626D7E-155C-CF34-FF1B-45F79B1A9A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0744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704B277-2850-4339-0411-F0D1703F8C61}"/>
              </a:ext>
            </a:extLst>
          </p:cNvPr>
          <p:cNvSpPr/>
          <p:nvPr/>
        </p:nvSpPr>
        <p:spPr bwMode="white">
          <a:xfrm>
            <a:off x="1500694" y="1681154"/>
            <a:ext cx="209454" cy="219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EAD6B38-E66D-A30C-9F59-19EC4A53285B}"/>
              </a:ext>
            </a:extLst>
          </p:cNvPr>
          <p:cNvSpPr/>
          <p:nvPr/>
        </p:nvSpPr>
        <p:spPr bwMode="white">
          <a:xfrm>
            <a:off x="1371600" y="2490708"/>
            <a:ext cx="357589" cy="321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16EF137-0A71-E82D-308E-930E6B47D0C7}"/>
              </a:ext>
            </a:extLst>
          </p:cNvPr>
          <p:cNvSpPr/>
          <p:nvPr/>
        </p:nvSpPr>
        <p:spPr bwMode="white">
          <a:xfrm>
            <a:off x="1500694" y="3475076"/>
            <a:ext cx="209454" cy="219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6D2CD3C-26CE-8A37-9D56-177F334076FC}"/>
              </a:ext>
            </a:extLst>
          </p:cNvPr>
          <p:cNvSpPr/>
          <p:nvPr/>
        </p:nvSpPr>
        <p:spPr bwMode="white">
          <a:xfrm>
            <a:off x="1500694" y="4381580"/>
            <a:ext cx="209454" cy="2099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810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B928220-C523-22ED-9892-F89632DB1E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2368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33F4038-7B63-DDDB-BC36-A84352D517A6}"/>
              </a:ext>
            </a:extLst>
          </p:cNvPr>
          <p:cNvSpPr/>
          <p:nvPr/>
        </p:nvSpPr>
        <p:spPr bwMode="white">
          <a:xfrm>
            <a:off x="1500694" y="1719726"/>
            <a:ext cx="209454" cy="210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FAF6DE6-7844-8BD7-CDEB-ADDEE975C9EE}"/>
              </a:ext>
            </a:extLst>
          </p:cNvPr>
          <p:cNvSpPr/>
          <p:nvPr/>
        </p:nvSpPr>
        <p:spPr bwMode="white">
          <a:xfrm>
            <a:off x="1500694" y="2617252"/>
            <a:ext cx="209454" cy="210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A32AB13-CC61-69D6-1942-4115148D2AFA}"/>
              </a:ext>
            </a:extLst>
          </p:cNvPr>
          <p:cNvSpPr/>
          <p:nvPr/>
        </p:nvSpPr>
        <p:spPr bwMode="white">
          <a:xfrm>
            <a:off x="1472132" y="3066015"/>
            <a:ext cx="257057" cy="210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19504D6-292C-C372-CE87-5A43EB21B1A1}"/>
              </a:ext>
            </a:extLst>
          </p:cNvPr>
          <p:cNvSpPr/>
          <p:nvPr/>
        </p:nvSpPr>
        <p:spPr bwMode="white">
          <a:xfrm>
            <a:off x="1491173" y="3514778"/>
            <a:ext cx="228495" cy="2196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5FD0A9B-561B-0422-F6C4-55B73DF90521}"/>
              </a:ext>
            </a:extLst>
          </p:cNvPr>
          <p:cNvSpPr/>
          <p:nvPr/>
        </p:nvSpPr>
        <p:spPr bwMode="white">
          <a:xfrm>
            <a:off x="1500694" y="3963541"/>
            <a:ext cx="209454" cy="210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620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3B903CF-2DA1-6C6F-18B1-C80AAEF52B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5946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C4036B4-7886-2E97-9A10-53CBB22A1765}"/>
              </a:ext>
            </a:extLst>
          </p:cNvPr>
          <p:cNvSpPr/>
          <p:nvPr/>
        </p:nvSpPr>
        <p:spPr bwMode="white">
          <a:xfrm>
            <a:off x="6641851" y="1690234"/>
            <a:ext cx="209454" cy="2097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D25EC68-E570-C573-300B-702275EF7B46}"/>
              </a:ext>
            </a:extLst>
          </p:cNvPr>
          <p:cNvSpPr/>
          <p:nvPr/>
        </p:nvSpPr>
        <p:spPr bwMode="white">
          <a:xfrm>
            <a:off x="6632330" y="2138375"/>
            <a:ext cx="257057" cy="2097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5A26C03-743D-9AD7-A3ED-6049EECEA706}"/>
              </a:ext>
            </a:extLst>
          </p:cNvPr>
          <p:cNvSpPr/>
          <p:nvPr/>
        </p:nvSpPr>
        <p:spPr bwMode="white">
          <a:xfrm>
            <a:off x="6651371" y="2586516"/>
            <a:ext cx="218975" cy="219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8F65591-A82D-6AF2-F3DB-468860C06373}"/>
              </a:ext>
            </a:extLst>
          </p:cNvPr>
          <p:cNvSpPr/>
          <p:nvPr/>
        </p:nvSpPr>
        <p:spPr bwMode="white">
          <a:xfrm>
            <a:off x="6651371" y="3034657"/>
            <a:ext cx="238015" cy="219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70B8FEC-79D6-015D-6954-50D0DB749F77}"/>
              </a:ext>
            </a:extLst>
          </p:cNvPr>
          <p:cNvSpPr/>
          <p:nvPr/>
        </p:nvSpPr>
        <p:spPr bwMode="white">
          <a:xfrm>
            <a:off x="6641851" y="3482798"/>
            <a:ext cx="228496" cy="219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690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5</cp:revision>
  <dcterms:created xsi:type="dcterms:W3CDTF">2023-07-10T09:28:00Z</dcterms:created>
  <dcterms:modified xsi:type="dcterms:W3CDTF">2023-07-14T02:56:43Z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