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3D2CB66-618A-F08D-FCA1-439EA4611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215047" y="2652809"/>
            <a:ext cx="5761905" cy="77619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9D0A69D-9CEE-4B99-4545-AC9C0BA24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619" y="3705261"/>
            <a:ext cx="6504762" cy="504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8F8093-449A-FB3D-6FDA-95BD79D86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23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70B6369-0725-3A56-E7FB-9C22592418C2}"/>
              </a:ext>
            </a:extLst>
          </p:cNvPr>
          <p:cNvSpPr/>
          <p:nvPr/>
        </p:nvSpPr>
        <p:spPr bwMode="white">
          <a:xfrm>
            <a:off x="1757752" y="3203541"/>
            <a:ext cx="238016" cy="219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0E914B2-37DE-3C77-CF3F-EFD630C41BF0}"/>
              </a:ext>
            </a:extLst>
          </p:cNvPr>
          <p:cNvSpPr/>
          <p:nvPr/>
        </p:nvSpPr>
        <p:spPr bwMode="white">
          <a:xfrm>
            <a:off x="3690446" y="3203541"/>
            <a:ext cx="257057" cy="219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FA26D9-77EC-A1B5-34AF-DF43EE7570F8}"/>
              </a:ext>
            </a:extLst>
          </p:cNvPr>
          <p:cNvSpPr/>
          <p:nvPr/>
        </p:nvSpPr>
        <p:spPr bwMode="white">
          <a:xfrm>
            <a:off x="6194380" y="3203541"/>
            <a:ext cx="238016" cy="219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643A7C7-5770-1DE2-0067-F454746BC611}"/>
              </a:ext>
            </a:extLst>
          </p:cNvPr>
          <p:cNvSpPr/>
          <p:nvPr/>
        </p:nvSpPr>
        <p:spPr bwMode="white">
          <a:xfrm>
            <a:off x="8431735" y="3203541"/>
            <a:ext cx="199933" cy="219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2718739-DE6B-9F8D-A9F5-3E09A401144C}"/>
              </a:ext>
            </a:extLst>
          </p:cNvPr>
          <p:cNvSpPr/>
          <p:nvPr/>
        </p:nvSpPr>
        <p:spPr bwMode="white">
          <a:xfrm>
            <a:off x="10107371" y="3203541"/>
            <a:ext cx="209454" cy="219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9B45AF-F209-48AD-54F4-AFCBACAA34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08518"/>
            <a:ext cx="11520000" cy="3253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30D6986F-6D5E-740C-611D-72CB7B3257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7"/>
          <a:stretch/>
        </p:blipFill>
        <p:spPr>
          <a:xfrm>
            <a:off x="1205775" y="3894637"/>
            <a:ext cx="10867163" cy="2846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96CF61-3820-AF6A-FD7A-42138461BFCC}"/>
              </a:ext>
            </a:extLst>
          </p:cNvPr>
          <p:cNvSpPr/>
          <p:nvPr/>
        </p:nvSpPr>
        <p:spPr bwMode="white">
          <a:xfrm>
            <a:off x="3052783" y="4668337"/>
            <a:ext cx="1332892" cy="229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5517FE-E39A-F3EE-D9EC-89F66D90AF60}"/>
              </a:ext>
            </a:extLst>
          </p:cNvPr>
          <p:cNvSpPr/>
          <p:nvPr/>
        </p:nvSpPr>
        <p:spPr bwMode="white">
          <a:xfrm>
            <a:off x="8479560" y="4677889"/>
            <a:ext cx="913983" cy="21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B547A63-68BD-0CB0-4FE9-7E1BC3F58BE8}"/>
              </a:ext>
            </a:extLst>
          </p:cNvPr>
          <p:cNvSpPr/>
          <p:nvPr/>
        </p:nvSpPr>
        <p:spPr bwMode="white">
          <a:xfrm>
            <a:off x="3100386" y="5279655"/>
            <a:ext cx="361785" cy="162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3613343-E639-AB76-92A9-677CDF999265}"/>
              </a:ext>
            </a:extLst>
          </p:cNvPr>
          <p:cNvSpPr/>
          <p:nvPr/>
        </p:nvSpPr>
        <p:spPr bwMode="white">
          <a:xfrm>
            <a:off x="8546204" y="5222344"/>
            <a:ext cx="780694" cy="219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740EDA7-B8C3-F8D6-5048-8ABBBD0B6C54}"/>
              </a:ext>
            </a:extLst>
          </p:cNvPr>
          <p:cNvSpPr/>
          <p:nvPr/>
        </p:nvSpPr>
        <p:spPr bwMode="white">
          <a:xfrm>
            <a:off x="4442799" y="5757248"/>
            <a:ext cx="504595" cy="219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1DB6EA6-D8FE-C4A9-2B5A-36B5FEF12CAB}"/>
              </a:ext>
            </a:extLst>
          </p:cNvPr>
          <p:cNvSpPr/>
          <p:nvPr/>
        </p:nvSpPr>
        <p:spPr bwMode="white">
          <a:xfrm>
            <a:off x="9869576" y="5757248"/>
            <a:ext cx="637884" cy="219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04ACE3A-825B-49E0-28C4-9044373E8452}"/>
              </a:ext>
            </a:extLst>
          </p:cNvPr>
          <p:cNvSpPr/>
          <p:nvPr/>
        </p:nvSpPr>
        <p:spPr bwMode="white">
          <a:xfrm>
            <a:off x="3709708" y="6301704"/>
            <a:ext cx="1113917" cy="219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FAC6791-E532-929E-49AB-C4BD8A0DF8EF}"/>
              </a:ext>
            </a:extLst>
          </p:cNvPr>
          <p:cNvSpPr/>
          <p:nvPr/>
        </p:nvSpPr>
        <p:spPr bwMode="white">
          <a:xfrm>
            <a:off x="9146006" y="6301704"/>
            <a:ext cx="866380" cy="219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89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F64B70-F908-2BFD-1EEA-B30C90046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176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9F6FE03-3AAC-4896-066F-0FD4A6FC1FA5}"/>
              </a:ext>
            </a:extLst>
          </p:cNvPr>
          <p:cNvSpPr/>
          <p:nvPr/>
        </p:nvSpPr>
        <p:spPr bwMode="white">
          <a:xfrm>
            <a:off x="1491173" y="4264057"/>
            <a:ext cx="238016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D19DE2-B6D4-F6F1-23DA-5FD9AD6BAE01}"/>
              </a:ext>
            </a:extLst>
          </p:cNvPr>
          <p:cNvSpPr/>
          <p:nvPr/>
        </p:nvSpPr>
        <p:spPr bwMode="white">
          <a:xfrm>
            <a:off x="1491173" y="4693047"/>
            <a:ext cx="228495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2DD2E0F-4231-16DA-ADFA-65056BFA5B02}"/>
              </a:ext>
            </a:extLst>
          </p:cNvPr>
          <p:cNvSpPr/>
          <p:nvPr/>
        </p:nvSpPr>
        <p:spPr bwMode="white">
          <a:xfrm>
            <a:off x="1472132" y="5131570"/>
            <a:ext cx="257057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55B3260-6F1C-14F2-9891-280D566D99C6}"/>
              </a:ext>
            </a:extLst>
          </p:cNvPr>
          <p:cNvSpPr/>
          <p:nvPr/>
        </p:nvSpPr>
        <p:spPr bwMode="white">
          <a:xfrm>
            <a:off x="1500694" y="5560560"/>
            <a:ext cx="199933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CEEC514-5C28-770D-269B-65E15730FA4F}"/>
              </a:ext>
            </a:extLst>
          </p:cNvPr>
          <p:cNvSpPr/>
          <p:nvPr/>
        </p:nvSpPr>
        <p:spPr bwMode="white">
          <a:xfrm>
            <a:off x="1500694" y="5999083"/>
            <a:ext cx="209454" cy="209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85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2023-07-14T02:35:19Z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