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C85A90D-8ED9-B46A-7B1A-E521C562C5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3215047" y="2652809"/>
            <a:ext cx="5761905" cy="77619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7858A84-EC85-3A29-A5F9-E9DECF176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09" y="3729075"/>
            <a:ext cx="9952381" cy="51428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34B4E84-10DF-E802-6E6D-DB2309064D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3181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224BDD-A714-B6B7-227C-C54152C17362}"/>
              </a:ext>
            </a:extLst>
          </p:cNvPr>
          <p:cNvSpPr/>
          <p:nvPr/>
        </p:nvSpPr>
        <p:spPr bwMode="white">
          <a:xfrm>
            <a:off x="1881520" y="1709304"/>
            <a:ext cx="647404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1F14B2-1EA5-13D3-2294-349E9954BCCB}"/>
              </a:ext>
            </a:extLst>
          </p:cNvPr>
          <p:cNvSpPr/>
          <p:nvPr/>
        </p:nvSpPr>
        <p:spPr bwMode="white">
          <a:xfrm>
            <a:off x="2824066" y="2186050"/>
            <a:ext cx="485553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8A344FA-71D6-DCA4-21C6-0BA26D00D3C0}"/>
              </a:ext>
            </a:extLst>
          </p:cNvPr>
          <p:cNvSpPr/>
          <p:nvPr/>
        </p:nvSpPr>
        <p:spPr bwMode="white">
          <a:xfrm>
            <a:off x="1738710" y="2662795"/>
            <a:ext cx="1094876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06E166E-CB45-81BD-3282-7E1DBCD148BE}"/>
              </a:ext>
            </a:extLst>
          </p:cNvPr>
          <p:cNvSpPr/>
          <p:nvPr/>
        </p:nvSpPr>
        <p:spPr bwMode="white">
          <a:xfrm>
            <a:off x="1738710" y="3139541"/>
            <a:ext cx="1094876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8B37E38-237D-ED17-B9C8-5EDA707FFA82}"/>
              </a:ext>
            </a:extLst>
          </p:cNvPr>
          <p:cNvSpPr/>
          <p:nvPr/>
        </p:nvSpPr>
        <p:spPr bwMode="white">
          <a:xfrm>
            <a:off x="1738710" y="3616287"/>
            <a:ext cx="1285289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B08B591-18AB-EC13-7D8B-7FAFC3A54C10}"/>
              </a:ext>
            </a:extLst>
          </p:cNvPr>
          <p:cNvSpPr/>
          <p:nvPr/>
        </p:nvSpPr>
        <p:spPr bwMode="white">
          <a:xfrm>
            <a:off x="1738710" y="4093033"/>
            <a:ext cx="1094876" cy="2193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B3BCF95-1490-9F2F-8349-CF0F6E0113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2944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888D0BD-E611-B31C-4221-5F0122C4F518}"/>
              </a:ext>
            </a:extLst>
          </p:cNvPr>
          <p:cNvSpPr/>
          <p:nvPr/>
        </p:nvSpPr>
        <p:spPr bwMode="white">
          <a:xfrm>
            <a:off x="3423867" y="1685003"/>
            <a:ext cx="637884" cy="266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090F438-7BDF-20BA-16A7-428D61340944}"/>
              </a:ext>
            </a:extLst>
          </p:cNvPr>
          <p:cNvSpPr/>
          <p:nvPr/>
        </p:nvSpPr>
        <p:spPr bwMode="white">
          <a:xfrm>
            <a:off x="3899900" y="2194735"/>
            <a:ext cx="637884" cy="2667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D63DB2-9797-8703-F320-E1AF369A50E1}"/>
              </a:ext>
            </a:extLst>
          </p:cNvPr>
          <p:cNvSpPr/>
          <p:nvPr/>
        </p:nvSpPr>
        <p:spPr bwMode="white">
          <a:xfrm>
            <a:off x="4575867" y="2728284"/>
            <a:ext cx="371305" cy="1619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24EB66-4542-3806-D95C-18157486500C}"/>
              </a:ext>
            </a:extLst>
          </p:cNvPr>
          <p:cNvSpPr/>
          <p:nvPr/>
        </p:nvSpPr>
        <p:spPr bwMode="white">
          <a:xfrm>
            <a:off x="3795173" y="3147500"/>
            <a:ext cx="1104396" cy="2191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7DBFEA-0DAA-A75C-C549-1D756817D247}"/>
              </a:ext>
            </a:extLst>
          </p:cNvPr>
          <p:cNvSpPr/>
          <p:nvPr/>
        </p:nvSpPr>
        <p:spPr bwMode="white">
          <a:xfrm>
            <a:off x="5994446" y="3642939"/>
            <a:ext cx="476033" cy="200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38F709D-D63D-B832-02D4-80B34F3667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253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46C11CE-2211-7E89-E4C2-1855A796D772}"/>
              </a:ext>
            </a:extLst>
          </p:cNvPr>
          <p:cNvSpPr/>
          <p:nvPr/>
        </p:nvSpPr>
        <p:spPr bwMode="white">
          <a:xfrm>
            <a:off x="2871669" y="3120875"/>
            <a:ext cx="704528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1D69CA7-0A51-4FCF-A3FF-BFF520038B3D}"/>
              </a:ext>
            </a:extLst>
          </p:cNvPr>
          <p:cNvSpPr/>
          <p:nvPr/>
        </p:nvSpPr>
        <p:spPr bwMode="white">
          <a:xfrm>
            <a:off x="4147438" y="3120875"/>
            <a:ext cx="818776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FCDD175-CE92-ADC5-994D-8DCDF66000D1}"/>
              </a:ext>
            </a:extLst>
          </p:cNvPr>
          <p:cNvSpPr/>
          <p:nvPr/>
        </p:nvSpPr>
        <p:spPr bwMode="white">
          <a:xfrm>
            <a:off x="2862148" y="3626325"/>
            <a:ext cx="780694" cy="1907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B205E8-2A2D-BA8B-413C-9BA64D969DD1}"/>
              </a:ext>
            </a:extLst>
          </p:cNvPr>
          <p:cNvSpPr/>
          <p:nvPr/>
        </p:nvSpPr>
        <p:spPr bwMode="white">
          <a:xfrm>
            <a:off x="4223603" y="3597715"/>
            <a:ext cx="771173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957B141-D71C-9B52-CD6C-C1E03792AFA2}"/>
              </a:ext>
            </a:extLst>
          </p:cNvPr>
          <p:cNvSpPr/>
          <p:nvPr/>
        </p:nvSpPr>
        <p:spPr bwMode="white">
          <a:xfrm>
            <a:off x="5594578" y="3597715"/>
            <a:ext cx="866380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BB11BEF-5888-65B9-4FC8-1CC8B571D775}"/>
              </a:ext>
            </a:extLst>
          </p:cNvPr>
          <p:cNvSpPr/>
          <p:nvPr/>
        </p:nvSpPr>
        <p:spPr bwMode="white">
          <a:xfrm>
            <a:off x="2186181" y="4074555"/>
            <a:ext cx="68548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5EE613E1-63C1-1AD8-1989-C2ACCF2F84DF}"/>
              </a:ext>
            </a:extLst>
          </p:cNvPr>
          <p:cNvSpPr/>
          <p:nvPr/>
        </p:nvSpPr>
        <p:spPr bwMode="white">
          <a:xfrm>
            <a:off x="3738049" y="4074555"/>
            <a:ext cx="1104396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FFEB950-AE8B-3228-1854-16B982D67EE9}"/>
              </a:ext>
            </a:extLst>
          </p:cNvPr>
          <p:cNvSpPr/>
          <p:nvPr/>
        </p:nvSpPr>
        <p:spPr bwMode="white">
          <a:xfrm>
            <a:off x="2386115" y="4608616"/>
            <a:ext cx="447471" cy="162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E239FD4C-BF48-E6BF-1A41-F2A4BBF794B6}"/>
              </a:ext>
            </a:extLst>
          </p:cNvPr>
          <p:cNvSpPr/>
          <p:nvPr/>
        </p:nvSpPr>
        <p:spPr bwMode="white">
          <a:xfrm>
            <a:off x="4404495" y="4551395"/>
            <a:ext cx="913983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3BA4BDE-8A90-46A4-F2F8-4AC8BA41B3FF}"/>
              </a:ext>
            </a:extLst>
          </p:cNvPr>
          <p:cNvSpPr/>
          <p:nvPr/>
        </p:nvSpPr>
        <p:spPr bwMode="white">
          <a:xfrm>
            <a:off x="4147438" y="4985302"/>
            <a:ext cx="399867" cy="2670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B48F521-12E9-4335-41C9-8DFF4EE75F51}"/>
              </a:ext>
            </a:extLst>
          </p:cNvPr>
          <p:cNvSpPr/>
          <p:nvPr/>
        </p:nvSpPr>
        <p:spPr bwMode="white">
          <a:xfrm>
            <a:off x="5137586" y="5028235"/>
            <a:ext cx="666446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F67A752-C81A-A9FB-6710-6D11C81CD320}"/>
              </a:ext>
            </a:extLst>
          </p:cNvPr>
          <p:cNvSpPr/>
          <p:nvPr/>
        </p:nvSpPr>
        <p:spPr bwMode="white">
          <a:xfrm>
            <a:off x="6384793" y="5028235"/>
            <a:ext cx="323702" cy="219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30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24F21C9-8D09-D311-5CA4-F8FC180A3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704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B48883-589F-2300-782A-09167CCD949F}"/>
              </a:ext>
            </a:extLst>
          </p:cNvPr>
          <p:cNvSpPr/>
          <p:nvPr/>
        </p:nvSpPr>
        <p:spPr bwMode="white">
          <a:xfrm>
            <a:off x="1510214" y="3594295"/>
            <a:ext cx="190413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39A8288-2950-9F0B-3638-9A3023C8FA60}"/>
              </a:ext>
            </a:extLst>
          </p:cNvPr>
          <p:cNvSpPr/>
          <p:nvPr/>
        </p:nvSpPr>
        <p:spPr bwMode="white">
          <a:xfrm>
            <a:off x="1481652" y="4070487"/>
            <a:ext cx="238016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928E426-C394-9D57-C746-214911515FB5}"/>
              </a:ext>
            </a:extLst>
          </p:cNvPr>
          <p:cNvSpPr/>
          <p:nvPr/>
        </p:nvSpPr>
        <p:spPr bwMode="white">
          <a:xfrm>
            <a:off x="1510214" y="4546679"/>
            <a:ext cx="190413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BE778E5-0669-D26C-2834-A0A5892721CC}"/>
              </a:ext>
            </a:extLst>
          </p:cNvPr>
          <p:cNvSpPr/>
          <p:nvPr/>
        </p:nvSpPr>
        <p:spPr bwMode="white">
          <a:xfrm>
            <a:off x="1481652" y="5022871"/>
            <a:ext cx="238016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1CAB588-156D-6B04-FD80-8F7613DA492C}"/>
              </a:ext>
            </a:extLst>
          </p:cNvPr>
          <p:cNvSpPr/>
          <p:nvPr/>
        </p:nvSpPr>
        <p:spPr bwMode="white">
          <a:xfrm>
            <a:off x="1510214" y="5499064"/>
            <a:ext cx="190413" cy="2095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1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ASUS-</cp:lastModifiedBy>
  <cp:revision>5</cp:revision>
  <dcterms:created xsi:type="dcterms:W3CDTF">2023-07-10T09:28:00Z</dcterms:created>
  <dcterms:modified xsi:type="dcterms:W3CDTF">2023-07-14T02:37:47Z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