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D29BE4-C255-66DC-1962-86264081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047" y="2652809"/>
            <a:ext cx="5761905" cy="1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D7498A-8158-2ED7-3730-28D1414C3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7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328EE8-1E87-9976-E42F-D95FCB52E35E}"/>
              </a:ext>
            </a:extLst>
          </p:cNvPr>
          <p:cNvSpPr/>
          <p:nvPr/>
        </p:nvSpPr>
        <p:spPr bwMode="white">
          <a:xfrm>
            <a:off x="1491173" y="1641785"/>
            <a:ext cx="228495" cy="21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D8009B-D6D4-6B6B-9434-B6DCCD368A4D}"/>
              </a:ext>
            </a:extLst>
          </p:cNvPr>
          <p:cNvSpPr/>
          <p:nvPr/>
        </p:nvSpPr>
        <p:spPr bwMode="white">
          <a:xfrm>
            <a:off x="1500694" y="2051222"/>
            <a:ext cx="218975" cy="21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608A44-8456-5CC5-FD8D-640FB6293E9F}"/>
              </a:ext>
            </a:extLst>
          </p:cNvPr>
          <p:cNvSpPr/>
          <p:nvPr/>
        </p:nvSpPr>
        <p:spPr bwMode="white">
          <a:xfrm>
            <a:off x="1472132" y="2470180"/>
            <a:ext cx="266578" cy="21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49A317-A1DE-2DD9-6525-592FC2F0F9E2}"/>
              </a:ext>
            </a:extLst>
          </p:cNvPr>
          <p:cNvSpPr/>
          <p:nvPr/>
        </p:nvSpPr>
        <p:spPr bwMode="white">
          <a:xfrm>
            <a:off x="1500694" y="2879617"/>
            <a:ext cx="218975" cy="21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4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74473F-D7BC-A472-6144-1A76D0B48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89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F2C71F-6DA4-C8FE-43C8-F5B23DAB2D03}"/>
              </a:ext>
            </a:extLst>
          </p:cNvPr>
          <p:cNvSpPr/>
          <p:nvPr/>
        </p:nvSpPr>
        <p:spPr bwMode="white">
          <a:xfrm>
            <a:off x="1472132" y="1613810"/>
            <a:ext cx="266578" cy="2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51441E-C827-CD54-9AD8-37B988F242A6}"/>
              </a:ext>
            </a:extLst>
          </p:cNvPr>
          <p:cNvSpPr/>
          <p:nvPr/>
        </p:nvSpPr>
        <p:spPr bwMode="white">
          <a:xfrm>
            <a:off x="1491173" y="2433590"/>
            <a:ext cx="228495" cy="219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46C6DD-37B5-2F0D-CEB3-622C0B5F7750}"/>
              </a:ext>
            </a:extLst>
          </p:cNvPr>
          <p:cNvSpPr/>
          <p:nvPr/>
        </p:nvSpPr>
        <p:spPr bwMode="white">
          <a:xfrm>
            <a:off x="1500694" y="3262903"/>
            <a:ext cx="218975" cy="219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10487A-F98A-F171-A4D6-AF1583C4A37E}"/>
              </a:ext>
            </a:extLst>
          </p:cNvPr>
          <p:cNvSpPr/>
          <p:nvPr/>
        </p:nvSpPr>
        <p:spPr bwMode="white">
          <a:xfrm>
            <a:off x="1472132" y="4092216"/>
            <a:ext cx="266578" cy="2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F9BA0C-FA03-506C-85E2-FD03EF205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23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F64A9A-69FB-1B3D-FDF7-00A208E85DC8}"/>
              </a:ext>
            </a:extLst>
          </p:cNvPr>
          <p:cNvSpPr/>
          <p:nvPr/>
        </p:nvSpPr>
        <p:spPr bwMode="white">
          <a:xfrm>
            <a:off x="3119206" y="2061899"/>
            <a:ext cx="218975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042D23-82D2-A9E5-A8CC-95578FF9325C}"/>
              </a:ext>
            </a:extLst>
          </p:cNvPr>
          <p:cNvSpPr/>
          <p:nvPr/>
        </p:nvSpPr>
        <p:spPr bwMode="white">
          <a:xfrm>
            <a:off x="2319471" y="2881737"/>
            <a:ext cx="228495" cy="22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34E281-407C-DD4E-FE3E-FAFEF6130079}"/>
              </a:ext>
            </a:extLst>
          </p:cNvPr>
          <p:cNvSpPr/>
          <p:nvPr/>
        </p:nvSpPr>
        <p:spPr bwMode="white">
          <a:xfrm>
            <a:off x="2319471" y="3711109"/>
            <a:ext cx="199933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CB2A0E-5878-2672-673E-9ED2D0405DBB}"/>
              </a:ext>
            </a:extLst>
          </p:cNvPr>
          <p:cNvSpPr/>
          <p:nvPr/>
        </p:nvSpPr>
        <p:spPr bwMode="white">
          <a:xfrm>
            <a:off x="2300429" y="4540480"/>
            <a:ext cx="266578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492209-FE45-BEEF-4F6D-FD189ED9375E}"/>
              </a:ext>
            </a:extLst>
          </p:cNvPr>
          <p:cNvSpPr/>
          <p:nvPr/>
        </p:nvSpPr>
        <p:spPr bwMode="white">
          <a:xfrm>
            <a:off x="4156958" y="4959932"/>
            <a:ext cx="228495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A57AAC-4B2C-C411-C073-10808E3EE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78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1A3FC4-3E78-72DB-B951-162E0DEFF64A}"/>
              </a:ext>
            </a:extLst>
          </p:cNvPr>
          <p:cNvSpPr/>
          <p:nvPr/>
        </p:nvSpPr>
        <p:spPr bwMode="white">
          <a:xfrm>
            <a:off x="1957685" y="4915248"/>
            <a:ext cx="656925" cy="26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368BB7-48C1-C3BB-A900-7BDCFBE70957}"/>
              </a:ext>
            </a:extLst>
          </p:cNvPr>
          <p:cNvSpPr/>
          <p:nvPr/>
        </p:nvSpPr>
        <p:spPr bwMode="white">
          <a:xfrm>
            <a:off x="4937652" y="4915248"/>
            <a:ext cx="599801" cy="219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2023-07-14T01:13:33Z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