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4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8F83E4-3C59-0708-A014-055A9D0E1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15047" y="2652809"/>
            <a:ext cx="5761905" cy="776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9B3FAF-92CF-7FCC-D26C-A3AF2E43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19" y="3676686"/>
            <a:ext cx="3904762" cy="4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299205-55C9-61FC-D51E-A52628F5C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10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A6AC00-9C13-7470-D120-93F08BF28E78}"/>
              </a:ext>
            </a:extLst>
          </p:cNvPr>
          <p:cNvSpPr/>
          <p:nvPr/>
        </p:nvSpPr>
        <p:spPr bwMode="white">
          <a:xfrm>
            <a:off x="1500694" y="1785882"/>
            <a:ext cx="209454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C9B2E8-E0E5-7395-68BB-7A9DD92568F0}"/>
              </a:ext>
            </a:extLst>
          </p:cNvPr>
          <p:cNvSpPr/>
          <p:nvPr/>
        </p:nvSpPr>
        <p:spPr bwMode="white">
          <a:xfrm>
            <a:off x="1491173" y="2320064"/>
            <a:ext cx="228495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67DBD1-BF09-9362-3025-253F1AE354E8}"/>
              </a:ext>
            </a:extLst>
          </p:cNvPr>
          <p:cNvSpPr/>
          <p:nvPr/>
        </p:nvSpPr>
        <p:spPr bwMode="white">
          <a:xfrm>
            <a:off x="1472132" y="2854245"/>
            <a:ext cx="257057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557C15-6BB2-6B16-9B4D-1FA497DBD5D5}"/>
              </a:ext>
            </a:extLst>
          </p:cNvPr>
          <p:cNvSpPr/>
          <p:nvPr/>
        </p:nvSpPr>
        <p:spPr bwMode="white">
          <a:xfrm>
            <a:off x="1491173" y="3378888"/>
            <a:ext cx="228495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85BE58-D252-5354-21F8-B921469554DF}"/>
              </a:ext>
            </a:extLst>
          </p:cNvPr>
          <p:cNvSpPr/>
          <p:nvPr/>
        </p:nvSpPr>
        <p:spPr bwMode="white">
          <a:xfrm>
            <a:off x="1500694" y="3913069"/>
            <a:ext cx="209454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3B066C-C958-9B28-4A77-7BAA50B55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5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28107A-F945-6A7A-0E6C-BD157B8E6A1C}"/>
              </a:ext>
            </a:extLst>
          </p:cNvPr>
          <p:cNvSpPr/>
          <p:nvPr/>
        </p:nvSpPr>
        <p:spPr bwMode="white">
          <a:xfrm>
            <a:off x="1434049" y="1700090"/>
            <a:ext cx="333223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C5A450-3B03-2824-4448-A3616BAF4703}"/>
              </a:ext>
            </a:extLst>
          </p:cNvPr>
          <p:cNvSpPr/>
          <p:nvPr/>
        </p:nvSpPr>
        <p:spPr bwMode="white">
          <a:xfrm>
            <a:off x="1510214" y="2348799"/>
            <a:ext cx="199933" cy="14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08FC43-AE58-890F-6F0C-96AB8C0222D8}"/>
              </a:ext>
            </a:extLst>
          </p:cNvPr>
          <p:cNvSpPr/>
          <p:nvPr/>
        </p:nvSpPr>
        <p:spPr bwMode="white">
          <a:xfrm>
            <a:off x="1434049" y="2768553"/>
            <a:ext cx="333223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0E1200-FEE6-B9EE-4FF8-63C56D6F48CC}"/>
              </a:ext>
            </a:extLst>
          </p:cNvPr>
          <p:cNvSpPr/>
          <p:nvPr/>
        </p:nvSpPr>
        <p:spPr bwMode="white">
          <a:xfrm>
            <a:off x="1510214" y="3407723"/>
            <a:ext cx="199933" cy="14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CC61BC-8B1D-8BEB-6795-55EDEE62D58C}"/>
              </a:ext>
            </a:extLst>
          </p:cNvPr>
          <p:cNvSpPr/>
          <p:nvPr/>
        </p:nvSpPr>
        <p:spPr bwMode="white">
          <a:xfrm>
            <a:off x="1434049" y="3827476"/>
            <a:ext cx="333223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6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634FA7-7DFF-BDC0-D6FF-40AE4AAFA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3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A118AA1-060E-7590-D62F-1C7FF1543538}"/>
              </a:ext>
            </a:extLst>
          </p:cNvPr>
          <p:cNvSpPr/>
          <p:nvPr/>
        </p:nvSpPr>
        <p:spPr bwMode="white">
          <a:xfrm>
            <a:off x="3330849" y="2018628"/>
            <a:ext cx="383312" cy="7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C733C8-A77F-C529-73C0-A0DB25D157F6}"/>
              </a:ext>
            </a:extLst>
          </p:cNvPr>
          <p:cNvSpPr/>
          <p:nvPr/>
        </p:nvSpPr>
        <p:spPr bwMode="white">
          <a:xfrm>
            <a:off x="4209113" y="2531613"/>
            <a:ext cx="383312" cy="7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6A1BCD-BEBD-01EC-63F4-AA37054053D3}"/>
              </a:ext>
            </a:extLst>
          </p:cNvPr>
          <p:cNvSpPr/>
          <p:nvPr/>
        </p:nvSpPr>
        <p:spPr bwMode="white">
          <a:xfrm>
            <a:off x="3015051" y="3087793"/>
            <a:ext cx="383312" cy="7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3D7CE4-6DB9-EFA3-43D4-47E164589258}"/>
              </a:ext>
            </a:extLst>
          </p:cNvPr>
          <p:cNvSpPr/>
          <p:nvPr/>
        </p:nvSpPr>
        <p:spPr bwMode="white">
          <a:xfrm>
            <a:off x="5249926" y="3087792"/>
            <a:ext cx="383312" cy="7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110</a:t>
            </a:r>
            <a:endParaRPr lang="zh-CN" altLang="en-US" dirty="0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752ABF-FFFC-7173-80F4-5F1B0E594BC2}"/>
              </a:ext>
            </a:extLst>
          </p:cNvPr>
          <p:cNvSpPr/>
          <p:nvPr/>
        </p:nvSpPr>
        <p:spPr bwMode="white">
          <a:xfrm>
            <a:off x="4644317" y="3087793"/>
            <a:ext cx="383312" cy="7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B51112-086C-6007-8381-23CCF21E9CB7}"/>
              </a:ext>
            </a:extLst>
          </p:cNvPr>
          <p:cNvSpPr/>
          <p:nvPr/>
        </p:nvSpPr>
        <p:spPr bwMode="white">
          <a:xfrm>
            <a:off x="4017457" y="3620885"/>
            <a:ext cx="383312" cy="7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4B0B79-E1B8-64EE-06BD-870B4E92038B}"/>
              </a:ext>
            </a:extLst>
          </p:cNvPr>
          <p:cNvSpPr/>
          <p:nvPr/>
        </p:nvSpPr>
        <p:spPr bwMode="white">
          <a:xfrm>
            <a:off x="5133776" y="2524939"/>
            <a:ext cx="383312" cy="7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B10008-E40F-23AF-AD99-DB0A1003C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75569"/>
            <a:ext cx="11520000" cy="370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6B9821-EBC8-F5A3-68B9-274CB1F61E55}"/>
              </a:ext>
            </a:extLst>
          </p:cNvPr>
          <p:cNvSpPr/>
          <p:nvPr/>
        </p:nvSpPr>
        <p:spPr bwMode="white">
          <a:xfrm>
            <a:off x="5489851" y="2630949"/>
            <a:ext cx="1409057" cy="41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4260B2-4F6E-5A31-184A-A4F043A3CA2E}"/>
              </a:ext>
            </a:extLst>
          </p:cNvPr>
          <p:cNvSpPr/>
          <p:nvPr/>
        </p:nvSpPr>
        <p:spPr bwMode="white">
          <a:xfrm>
            <a:off x="2843107" y="3497855"/>
            <a:ext cx="1009190" cy="561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B97D2D9-3678-1774-96EB-FBC286551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/>
          <a:stretch/>
        </p:blipFill>
        <p:spPr>
          <a:xfrm>
            <a:off x="1138453" y="4241323"/>
            <a:ext cx="8300014" cy="245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E4A068-77D1-A1C3-54FB-9EAE0A052B14}"/>
              </a:ext>
            </a:extLst>
          </p:cNvPr>
          <p:cNvSpPr/>
          <p:nvPr/>
        </p:nvSpPr>
        <p:spPr bwMode="white">
          <a:xfrm>
            <a:off x="2328535" y="4365354"/>
            <a:ext cx="1466181" cy="591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03A50F-C51A-9093-A932-915733DFC4D5}"/>
              </a:ext>
            </a:extLst>
          </p:cNvPr>
          <p:cNvSpPr/>
          <p:nvPr/>
        </p:nvSpPr>
        <p:spPr bwMode="white">
          <a:xfrm>
            <a:off x="2576072" y="5204955"/>
            <a:ext cx="1504264" cy="591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CE810D-1F0D-2B4B-597D-B6FEAB208B2E}"/>
              </a:ext>
            </a:extLst>
          </p:cNvPr>
          <p:cNvSpPr/>
          <p:nvPr/>
        </p:nvSpPr>
        <p:spPr bwMode="white">
          <a:xfrm>
            <a:off x="6708039" y="6136998"/>
            <a:ext cx="1009190" cy="48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7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2023-07-10T09:28:00Z</dcterms:created>
  <dcterms:modified xsi:type="dcterms:W3CDTF">2023-07-14T01:39:03Z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