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805335-8D7B-FA1C-A184-61906A02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04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0420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0E457A-4B7A-CF0E-60B8-BE3F110F9E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156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3551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45DCCF-00C3-9A06-660D-9B259C2F40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04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2984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67D902-6F7F-B51E-7190-762CB070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81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845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C08435-3106-1473-D484-BD8091C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48381" y="2638524"/>
            <a:ext cx="5695238" cy="7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D2C444-6FF9-5729-26F0-AF0B0F61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47" y="3695735"/>
            <a:ext cx="3361905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86070A-4AD4-F77D-1E30-98E40EEF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089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D0B004-FB35-59EA-08ED-F2E3D4D1CCE3}"/>
              </a:ext>
            </a:extLst>
          </p:cNvPr>
          <p:cNvSpPr/>
          <p:nvPr/>
        </p:nvSpPr>
        <p:spPr bwMode="white">
          <a:xfrm>
            <a:off x="2812849" y="3684521"/>
            <a:ext cx="1359101" cy="36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B6BC60-8BF1-918A-34E4-BEB28C0288FD}"/>
              </a:ext>
            </a:extLst>
          </p:cNvPr>
          <p:cNvSpPr/>
          <p:nvPr/>
        </p:nvSpPr>
        <p:spPr bwMode="white">
          <a:xfrm>
            <a:off x="4013527" y="4502608"/>
            <a:ext cx="1100621" cy="37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D9F564-BC0C-C3A0-D309-2F8D23FE3567}"/>
              </a:ext>
            </a:extLst>
          </p:cNvPr>
          <p:cNvSpPr/>
          <p:nvPr/>
        </p:nvSpPr>
        <p:spPr bwMode="white">
          <a:xfrm>
            <a:off x="3454878" y="5329043"/>
            <a:ext cx="125070" cy="6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372C31-70D8-252C-84DF-9C024DA97928}"/>
              </a:ext>
            </a:extLst>
          </p:cNvPr>
          <p:cNvSpPr/>
          <p:nvPr/>
        </p:nvSpPr>
        <p:spPr bwMode="white">
          <a:xfrm>
            <a:off x="2812849" y="5429217"/>
            <a:ext cx="1209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C741C1-B132-8ECD-3BF1-0ED58A67EABB}"/>
              </a:ext>
            </a:extLst>
          </p:cNvPr>
          <p:cNvSpPr/>
          <p:nvPr/>
        </p:nvSpPr>
        <p:spPr bwMode="white">
          <a:xfrm>
            <a:off x="3298843" y="5946782"/>
            <a:ext cx="3201969" cy="65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34D0CF-4753-0796-F523-B6F91F17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1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78D782-64EF-3E44-7079-953259D65649}"/>
              </a:ext>
            </a:extLst>
          </p:cNvPr>
          <p:cNvSpPr/>
          <p:nvPr/>
        </p:nvSpPr>
        <p:spPr bwMode="white">
          <a:xfrm>
            <a:off x="3652348" y="927567"/>
            <a:ext cx="4465189" cy="81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37D7D9-CDDF-A6B8-5288-AFCD9B454579}"/>
              </a:ext>
            </a:extLst>
          </p:cNvPr>
          <p:cNvSpPr/>
          <p:nvPr/>
        </p:nvSpPr>
        <p:spPr bwMode="white">
          <a:xfrm>
            <a:off x="4223603" y="2043113"/>
            <a:ext cx="4170049" cy="64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43B931-A978-8625-BE63-F64526A77681}"/>
              </a:ext>
            </a:extLst>
          </p:cNvPr>
          <p:cNvSpPr/>
          <p:nvPr/>
        </p:nvSpPr>
        <p:spPr bwMode="white">
          <a:xfrm>
            <a:off x="3414713" y="2909202"/>
            <a:ext cx="3486149" cy="72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96A3E7-E55E-D811-E3DF-D97C73CE6A3F}"/>
              </a:ext>
            </a:extLst>
          </p:cNvPr>
          <p:cNvSpPr/>
          <p:nvPr/>
        </p:nvSpPr>
        <p:spPr bwMode="white">
          <a:xfrm>
            <a:off x="3661883" y="3838086"/>
            <a:ext cx="4170049" cy="6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C534218-2B43-00F0-5BC0-3BE48E12E919}"/>
              </a:ext>
            </a:extLst>
          </p:cNvPr>
          <p:cNvSpPr/>
          <p:nvPr/>
        </p:nvSpPr>
        <p:spPr bwMode="white">
          <a:xfrm>
            <a:off x="3414713" y="4986110"/>
            <a:ext cx="3798377" cy="52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7E3F8C4-78DF-706D-A621-91ABB059BF6F}"/>
              </a:ext>
            </a:extLst>
          </p:cNvPr>
          <p:cNvSpPr/>
          <p:nvPr/>
        </p:nvSpPr>
        <p:spPr bwMode="white">
          <a:xfrm>
            <a:off x="5043488" y="5767332"/>
            <a:ext cx="5186362" cy="6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F0B74B-10C2-4BDA-33FF-30DEA7E228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78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D935AB-E475-38A4-FF79-F38AAD6BC5EB}"/>
              </a:ext>
            </a:extLst>
          </p:cNvPr>
          <p:cNvSpPr/>
          <p:nvPr/>
        </p:nvSpPr>
        <p:spPr bwMode="white">
          <a:xfrm>
            <a:off x="3090644" y="2157547"/>
            <a:ext cx="2532495" cy="562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B52502-AE8C-B0C4-C81C-658BCFD042D5}"/>
              </a:ext>
            </a:extLst>
          </p:cNvPr>
          <p:cNvSpPr/>
          <p:nvPr/>
        </p:nvSpPr>
        <p:spPr bwMode="white">
          <a:xfrm>
            <a:off x="3214413" y="3101593"/>
            <a:ext cx="2208793" cy="543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6D3D2D-CB95-D12C-3478-A7C9DB49597A}"/>
              </a:ext>
            </a:extLst>
          </p:cNvPr>
          <p:cNvSpPr/>
          <p:nvPr/>
        </p:nvSpPr>
        <p:spPr bwMode="white">
          <a:xfrm>
            <a:off x="3100165" y="4036103"/>
            <a:ext cx="3084694" cy="553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8A1970-C6F7-7D48-7FA4-EDCF3DD83BD9}"/>
              </a:ext>
            </a:extLst>
          </p:cNvPr>
          <p:cNvSpPr/>
          <p:nvPr/>
        </p:nvSpPr>
        <p:spPr bwMode="white">
          <a:xfrm>
            <a:off x="3014479" y="4970613"/>
            <a:ext cx="2513454" cy="562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E71002-12EB-7CF9-36E3-21A3335C6AF6}"/>
              </a:ext>
            </a:extLst>
          </p:cNvPr>
          <p:cNvSpPr/>
          <p:nvPr/>
        </p:nvSpPr>
        <p:spPr bwMode="white">
          <a:xfrm>
            <a:off x="3004958" y="5933730"/>
            <a:ext cx="1961256" cy="53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1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88BA15-333E-4310-197B-D24AC823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28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D8DD9A-B852-6498-4322-08E76E697F40}"/>
              </a:ext>
            </a:extLst>
          </p:cNvPr>
          <p:cNvSpPr/>
          <p:nvPr/>
        </p:nvSpPr>
        <p:spPr bwMode="white">
          <a:xfrm>
            <a:off x="4109355" y="1270497"/>
            <a:ext cx="4160528" cy="552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B6F215-FDC5-90C5-1F50-B0B6FA1338D8}"/>
              </a:ext>
            </a:extLst>
          </p:cNvPr>
          <p:cNvSpPr/>
          <p:nvPr/>
        </p:nvSpPr>
        <p:spPr bwMode="white">
          <a:xfrm>
            <a:off x="2852600" y="1970575"/>
            <a:ext cx="2576650" cy="790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ECB829-ECD6-2DF7-40D7-7F852E99C255}"/>
              </a:ext>
            </a:extLst>
          </p:cNvPr>
          <p:cNvSpPr/>
          <p:nvPr/>
        </p:nvSpPr>
        <p:spPr bwMode="white">
          <a:xfrm>
            <a:off x="2747900" y="3156421"/>
            <a:ext cx="3617851" cy="552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5882F9-D300-530D-88E1-245F14E8DA66}"/>
              </a:ext>
            </a:extLst>
          </p:cNvPr>
          <p:cNvSpPr/>
          <p:nvPr/>
        </p:nvSpPr>
        <p:spPr bwMode="white">
          <a:xfrm>
            <a:off x="4442578" y="4099383"/>
            <a:ext cx="1704198" cy="533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8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E9402D-B444-CC6C-A3E8-0BBE0CDF8B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8547"/>
            <a:ext cx="80732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8371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ADA52C-D293-83BA-FA7F-FAEBA8DA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069484" cy="156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8124C579-CC64-2304-6190-620416505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"/>
          <a:stretch/>
        </p:blipFill>
        <p:spPr>
          <a:xfrm>
            <a:off x="1331077" y="2723075"/>
            <a:ext cx="9224100" cy="385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856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E58F17-15D8-7EA2-F173-9EEDDFD089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1181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7800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