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3" d="100"/>
          <a:sy n="73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2023-07-13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D5795317-7B15-B047-5708-E3B7E2CAE3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1867"/>
          <a:stretch/>
        </p:blipFill>
        <p:spPr>
          <a:xfrm>
            <a:off x="3248381" y="2638524"/>
            <a:ext cx="5695238" cy="91906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80FF48EF-A751-24DD-90E2-C49B50D01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8381" y="3710026"/>
            <a:ext cx="3295238" cy="5238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726D4FB8-471A-A0B6-A954-603F6DA074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0" y="1080000"/>
            <a:ext cx="11520000" cy="429669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B4AC87C6-67EC-477D-90E1-7203E1A779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430885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406351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00A6F24C-DA7F-E989-6DA8-BE1076FCA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482364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E402D2EB-10DB-A218-4DF7-1C732E4BC827}"/>
              </a:ext>
            </a:extLst>
          </p:cNvPr>
          <p:cNvSpPr/>
          <p:nvPr/>
        </p:nvSpPr>
        <p:spPr bwMode="white">
          <a:xfrm>
            <a:off x="1684713" y="2892801"/>
            <a:ext cx="187286" cy="16348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7953F0EE-5EB3-35CD-5584-2CEB3F9CE7B6}"/>
              </a:ext>
            </a:extLst>
          </p:cNvPr>
          <p:cNvSpPr/>
          <p:nvPr/>
        </p:nvSpPr>
        <p:spPr bwMode="white">
          <a:xfrm>
            <a:off x="4223603" y="2892801"/>
            <a:ext cx="3065652" cy="16348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133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47063B50-FEF8-B55B-3903-899DFDF3D2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189297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96A338FC-A615-C8E5-4C5A-C253867F52B3}"/>
              </a:ext>
            </a:extLst>
          </p:cNvPr>
          <p:cNvSpPr/>
          <p:nvPr/>
        </p:nvSpPr>
        <p:spPr bwMode="white">
          <a:xfrm>
            <a:off x="1184456" y="1558745"/>
            <a:ext cx="2006132" cy="3483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F1E9495E-02C7-BFD3-E27F-2929BF3FD202}"/>
              </a:ext>
            </a:extLst>
          </p:cNvPr>
          <p:cNvSpPr/>
          <p:nvPr/>
        </p:nvSpPr>
        <p:spPr bwMode="white">
          <a:xfrm>
            <a:off x="4114048" y="1587173"/>
            <a:ext cx="847339" cy="30521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E0F88234-5489-E58E-40AE-09DBEE2501C6}"/>
              </a:ext>
            </a:extLst>
          </p:cNvPr>
          <p:cNvSpPr/>
          <p:nvPr/>
        </p:nvSpPr>
        <p:spPr bwMode="white">
          <a:xfrm>
            <a:off x="1329322" y="2131653"/>
            <a:ext cx="476033" cy="21989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973838B7-F51E-79DA-BA9D-79656A481F3D}"/>
              </a:ext>
            </a:extLst>
          </p:cNvPr>
          <p:cNvSpPr/>
          <p:nvPr/>
        </p:nvSpPr>
        <p:spPr bwMode="white">
          <a:xfrm>
            <a:off x="2843107" y="2131653"/>
            <a:ext cx="752132" cy="21989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8D7D73FC-7DF1-1BD6-4DA5-DAEFAA1B7370}"/>
              </a:ext>
            </a:extLst>
          </p:cNvPr>
          <p:cNvSpPr/>
          <p:nvPr/>
        </p:nvSpPr>
        <p:spPr bwMode="white">
          <a:xfrm>
            <a:off x="1338842" y="2609678"/>
            <a:ext cx="856859" cy="21989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D9CAE85B-76E7-9D8C-7B54-B1BE10252D58}"/>
              </a:ext>
            </a:extLst>
          </p:cNvPr>
          <p:cNvSpPr/>
          <p:nvPr/>
        </p:nvSpPr>
        <p:spPr bwMode="white">
          <a:xfrm>
            <a:off x="3371525" y="2511047"/>
            <a:ext cx="847339" cy="3279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B9D77BDC-7669-FD9E-B9D0-D10C16865B14}"/>
              </a:ext>
            </a:extLst>
          </p:cNvPr>
          <p:cNvSpPr/>
          <p:nvPr/>
        </p:nvSpPr>
        <p:spPr bwMode="white">
          <a:xfrm>
            <a:off x="4480661" y="2600117"/>
            <a:ext cx="3160859" cy="27725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795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0</Words>
  <Application>Microsoft Office PowerPoint</Application>
  <PresentationFormat>宽屏</PresentationFormat>
  <Paragraphs>0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ASUS-</cp:lastModifiedBy>
  <cp:revision>5</cp:revision>
  <dcterms:created xsi:type="dcterms:W3CDTF">2023-07-10T09:28:00Z</dcterms:created>
  <dcterms:modified xsi:type="dcterms:W3CDTF">2023-07-14T00:40:09Z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