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2" r:id="rId5"/>
    <p:sldId id="261" r:id="rId6"/>
    <p:sldId id="260" r:id="rId7"/>
    <p:sldId id="259" r:id="rId8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3" d="100"/>
          <a:sy n="73" d="100"/>
        </p:scale>
        <p:origin x="5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2023-07-13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635" y="0"/>
            <a:ext cx="12192000" cy="692658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D5795317-7B15-B047-5708-E3B7E2CAE3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1867"/>
          <a:stretch/>
        </p:blipFill>
        <p:spPr>
          <a:xfrm>
            <a:off x="3248381" y="2638524"/>
            <a:ext cx="5695238" cy="919064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80FF48EF-A751-24DD-90E2-C49B50D018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8381" y="3710026"/>
            <a:ext cx="3295238" cy="52381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726D4FB8-471A-A0B6-A954-603F6DA074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410" y="1080000"/>
            <a:ext cx="11520000" cy="429669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B4AC87C6-67EC-477D-90E1-7203E1A7790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1080000"/>
            <a:ext cx="11520000" cy="430885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  <p:extLst>
      <p:ext uri="{BB962C8B-B14F-4D97-AF65-F5344CB8AC3E}">
        <p14:creationId xmlns:p14="http://schemas.microsoft.com/office/powerpoint/2010/main" val="4063519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00A6F24C-DA7F-E989-6DA8-BE1076FCA3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1080000"/>
            <a:ext cx="11520000" cy="482364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矩形 3">
            <a:extLst>
              <a:ext uri="{FF2B5EF4-FFF2-40B4-BE49-F238E27FC236}">
                <a16:creationId xmlns:a16="http://schemas.microsoft.com/office/drawing/2014/main" id="{E402D2EB-10DB-A218-4DF7-1C732E4BC827}"/>
              </a:ext>
            </a:extLst>
          </p:cNvPr>
          <p:cNvSpPr/>
          <p:nvPr/>
        </p:nvSpPr>
        <p:spPr bwMode="white">
          <a:xfrm>
            <a:off x="1684713" y="2892801"/>
            <a:ext cx="187286" cy="163486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7953F0EE-5EB3-35CD-5584-2CEB3F9CE7B6}"/>
              </a:ext>
            </a:extLst>
          </p:cNvPr>
          <p:cNvSpPr/>
          <p:nvPr/>
        </p:nvSpPr>
        <p:spPr bwMode="white">
          <a:xfrm>
            <a:off x="4223603" y="2892801"/>
            <a:ext cx="3065652" cy="163486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1331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47063B50-FEF8-B55B-3903-899DFDF3D2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1080000"/>
            <a:ext cx="11520000" cy="189297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矩形 3">
            <a:extLst>
              <a:ext uri="{FF2B5EF4-FFF2-40B4-BE49-F238E27FC236}">
                <a16:creationId xmlns:a16="http://schemas.microsoft.com/office/drawing/2014/main" id="{96A338FC-A615-C8E5-4C5A-C253867F52B3}"/>
              </a:ext>
            </a:extLst>
          </p:cNvPr>
          <p:cNvSpPr/>
          <p:nvPr/>
        </p:nvSpPr>
        <p:spPr bwMode="white">
          <a:xfrm>
            <a:off x="1184456" y="1558745"/>
            <a:ext cx="2006132" cy="34836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F1E9495E-02C7-BFD3-E27F-2929BF3FD202}"/>
              </a:ext>
            </a:extLst>
          </p:cNvPr>
          <p:cNvSpPr/>
          <p:nvPr/>
        </p:nvSpPr>
        <p:spPr bwMode="white">
          <a:xfrm>
            <a:off x="4114048" y="1587173"/>
            <a:ext cx="847339" cy="30521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E0F88234-5489-E58E-40AE-09DBEE2501C6}"/>
              </a:ext>
            </a:extLst>
          </p:cNvPr>
          <p:cNvSpPr/>
          <p:nvPr/>
        </p:nvSpPr>
        <p:spPr bwMode="white">
          <a:xfrm>
            <a:off x="1329322" y="2131653"/>
            <a:ext cx="476033" cy="21989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973838B7-F51E-79DA-BA9D-79656A481F3D}"/>
              </a:ext>
            </a:extLst>
          </p:cNvPr>
          <p:cNvSpPr/>
          <p:nvPr/>
        </p:nvSpPr>
        <p:spPr bwMode="white">
          <a:xfrm>
            <a:off x="2843107" y="2131653"/>
            <a:ext cx="752132" cy="21989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8D7D73FC-7DF1-1BD6-4DA5-DAEFAA1B7370}"/>
              </a:ext>
            </a:extLst>
          </p:cNvPr>
          <p:cNvSpPr/>
          <p:nvPr/>
        </p:nvSpPr>
        <p:spPr bwMode="white">
          <a:xfrm>
            <a:off x="1338842" y="2609678"/>
            <a:ext cx="856859" cy="21989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>
            <a:extLst>
              <a:ext uri="{FF2B5EF4-FFF2-40B4-BE49-F238E27FC236}">
                <a16:creationId xmlns:a16="http://schemas.microsoft.com/office/drawing/2014/main" id="{D9CAE85B-76E7-9D8C-7B54-B1BE10252D58}"/>
              </a:ext>
            </a:extLst>
          </p:cNvPr>
          <p:cNvSpPr/>
          <p:nvPr/>
        </p:nvSpPr>
        <p:spPr bwMode="white">
          <a:xfrm>
            <a:off x="3371525" y="2511047"/>
            <a:ext cx="847339" cy="32799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>
            <a:extLst>
              <a:ext uri="{FF2B5EF4-FFF2-40B4-BE49-F238E27FC236}">
                <a16:creationId xmlns:a16="http://schemas.microsoft.com/office/drawing/2014/main" id="{B9D77BDC-7669-FD9E-B9D0-D10C16865B14}"/>
              </a:ext>
            </a:extLst>
          </p:cNvPr>
          <p:cNvSpPr/>
          <p:nvPr/>
        </p:nvSpPr>
        <p:spPr bwMode="white">
          <a:xfrm>
            <a:off x="4480661" y="2600117"/>
            <a:ext cx="3160859" cy="27725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7958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635" y="635"/>
            <a:ext cx="12191365" cy="685736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GI2YTZkNGE2Njk2NzcyNTAzOGM5ZmQ1NzQ5MzlhNzI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</TotalTime>
  <Words>0</Words>
  <Application>Microsoft Office PowerPoint</Application>
  <PresentationFormat>宽屏</PresentationFormat>
  <Paragraphs>0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ASUS-</cp:lastModifiedBy>
  <cp:revision>5</cp:revision>
  <dcterms:created xsi:type="dcterms:W3CDTF">2023-07-10T09:28:00Z</dcterms:created>
  <dcterms:modified xsi:type="dcterms:W3CDTF">2023-07-14T00:40:09Z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0D19CC1FE8314396A26B969BFD398AAA_12</vt:lpwstr>
  </property>
  <property fmtid="{D5CDD505-2E9C-101B-9397-08002B2CF9AE}" pid="3" name="KSOProductBuildVer">
    <vt:lpwstr>2052-11.1.0.14036</vt:lpwstr>
  </property>
</Properties>
</file>