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394512-1F6B-0F54-AA05-EB60CF99B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48381" y="2638524"/>
            <a:ext cx="5695238" cy="7904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69D857E-E6ED-D72E-0188-3D7C25E58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571" y="3671925"/>
            <a:ext cx="6742857" cy="54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F35B2F-91AB-FAEB-1E9B-2EA9F47CC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49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15854A-8D77-4F02-BD6A-C52F351EE6C0}"/>
              </a:ext>
            </a:extLst>
          </p:cNvPr>
          <p:cNvSpPr/>
          <p:nvPr/>
        </p:nvSpPr>
        <p:spPr bwMode="white">
          <a:xfrm>
            <a:off x="1491173" y="1699478"/>
            <a:ext cx="228495" cy="228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FB660A-B37D-FE1F-DFC5-6D89D22478B9}"/>
              </a:ext>
            </a:extLst>
          </p:cNvPr>
          <p:cNvSpPr/>
          <p:nvPr/>
        </p:nvSpPr>
        <p:spPr bwMode="white">
          <a:xfrm>
            <a:off x="1491173" y="2185529"/>
            <a:ext cx="228495" cy="21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4232AA-4833-7C2D-1519-13D2B17AC8CE}"/>
              </a:ext>
            </a:extLst>
          </p:cNvPr>
          <p:cNvSpPr/>
          <p:nvPr/>
        </p:nvSpPr>
        <p:spPr bwMode="white">
          <a:xfrm>
            <a:off x="1500694" y="2671581"/>
            <a:ext cx="209454" cy="209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DD910F-8AD1-6674-02E9-AE5E0B65CCD8}"/>
              </a:ext>
            </a:extLst>
          </p:cNvPr>
          <p:cNvSpPr/>
          <p:nvPr/>
        </p:nvSpPr>
        <p:spPr bwMode="white">
          <a:xfrm>
            <a:off x="1500694" y="3148103"/>
            <a:ext cx="209454" cy="209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858A5AC-9D5F-1630-DE68-D6C6B6C711F3}"/>
              </a:ext>
            </a:extLst>
          </p:cNvPr>
          <p:cNvSpPr/>
          <p:nvPr/>
        </p:nvSpPr>
        <p:spPr bwMode="white">
          <a:xfrm>
            <a:off x="1462611" y="3624625"/>
            <a:ext cx="266578" cy="21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3DC9E1-9538-08A3-AA34-E4535D3B8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71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DD514D-D7C8-EE43-6405-ACDC4752CD68}"/>
              </a:ext>
            </a:extLst>
          </p:cNvPr>
          <p:cNvSpPr/>
          <p:nvPr/>
        </p:nvSpPr>
        <p:spPr bwMode="white">
          <a:xfrm>
            <a:off x="4461619" y="1718046"/>
            <a:ext cx="666446" cy="219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293C85-D9CE-98DE-7004-1945B9494A33}"/>
              </a:ext>
            </a:extLst>
          </p:cNvPr>
          <p:cNvSpPr/>
          <p:nvPr/>
        </p:nvSpPr>
        <p:spPr bwMode="white">
          <a:xfrm>
            <a:off x="7184528" y="2222770"/>
            <a:ext cx="476033" cy="190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FF70F6-2BEA-4A49-8ADA-71AE1F8BB1AE}"/>
              </a:ext>
            </a:extLst>
          </p:cNvPr>
          <p:cNvSpPr/>
          <p:nvPr/>
        </p:nvSpPr>
        <p:spPr bwMode="white">
          <a:xfrm>
            <a:off x="3899900" y="2727494"/>
            <a:ext cx="514115" cy="20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83B848-7A41-B81F-E7D8-2153867EFE9C}"/>
              </a:ext>
            </a:extLst>
          </p:cNvPr>
          <p:cNvSpPr/>
          <p:nvPr/>
        </p:nvSpPr>
        <p:spPr bwMode="white">
          <a:xfrm>
            <a:off x="3252495" y="3156033"/>
            <a:ext cx="514115" cy="219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84E1831-3F7C-8589-B13C-4838020A6F4F}"/>
              </a:ext>
            </a:extLst>
          </p:cNvPr>
          <p:cNvSpPr/>
          <p:nvPr/>
        </p:nvSpPr>
        <p:spPr bwMode="white">
          <a:xfrm>
            <a:off x="2605090" y="3641710"/>
            <a:ext cx="456991" cy="20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93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1E517D-AA07-1F23-D976-1982642BC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70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79BA62-6044-70CE-373F-614861EF2EA7}"/>
              </a:ext>
            </a:extLst>
          </p:cNvPr>
          <p:cNvSpPr/>
          <p:nvPr/>
        </p:nvSpPr>
        <p:spPr bwMode="white">
          <a:xfrm>
            <a:off x="2757421" y="3108375"/>
            <a:ext cx="723570" cy="266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7C4CE7-8158-CCF4-2236-29BCD3D72D64}"/>
              </a:ext>
            </a:extLst>
          </p:cNvPr>
          <p:cNvSpPr/>
          <p:nvPr/>
        </p:nvSpPr>
        <p:spPr bwMode="white">
          <a:xfrm>
            <a:off x="3176330" y="3613079"/>
            <a:ext cx="647404" cy="219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F1F78CC-CDDD-C4E9-5CB6-F23F2729571F}"/>
              </a:ext>
            </a:extLst>
          </p:cNvPr>
          <p:cNvSpPr/>
          <p:nvPr/>
        </p:nvSpPr>
        <p:spPr bwMode="white">
          <a:xfrm>
            <a:off x="3004958" y="4089221"/>
            <a:ext cx="580760" cy="266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33972A-1343-550B-9323-768B2156966D}"/>
              </a:ext>
            </a:extLst>
          </p:cNvPr>
          <p:cNvSpPr/>
          <p:nvPr/>
        </p:nvSpPr>
        <p:spPr bwMode="white">
          <a:xfrm>
            <a:off x="4166479" y="4089221"/>
            <a:ext cx="1294809" cy="219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0C5C96D-7EB6-963B-710F-A36A9C01F926}"/>
              </a:ext>
            </a:extLst>
          </p:cNvPr>
          <p:cNvSpPr/>
          <p:nvPr/>
        </p:nvSpPr>
        <p:spPr bwMode="white">
          <a:xfrm>
            <a:off x="2671735" y="5536695"/>
            <a:ext cx="780694" cy="266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847ED7B-2E87-8BB3-7CB8-5A8D14F5E739}"/>
              </a:ext>
            </a:extLst>
          </p:cNvPr>
          <p:cNvSpPr/>
          <p:nvPr/>
        </p:nvSpPr>
        <p:spPr bwMode="white">
          <a:xfrm>
            <a:off x="4033190" y="5536695"/>
            <a:ext cx="971107" cy="266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92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62627A-2A16-1262-FB1F-FFBF1CD8A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83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D7C16D-F0FC-1728-6E72-C257970416A0}"/>
              </a:ext>
            </a:extLst>
          </p:cNvPr>
          <p:cNvSpPr/>
          <p:nvPr/>
        </p:nvSpPr>
        <p:spPr bwMode="white">
          <a:xfrm>
            <a:off x="1510214" y="3624004"/>
            <a:ext cx="190413" cy="219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F43E57-270B-0FF8-D966-9E96F2F7A1E8}"/>
              </a:ext>
            </a:extLst>
          </p:cNvPr>
          <p:cNvSpPr/>
          <p:nvPr/>
        </p:nvSpPr>
        <p:spPr bwMode="white">
          <a:xfrm>
            <a:off x="1481652" y="4109938"/>
            <a:ext cx="238016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874AF78-E98B-AB56-AD2D-82968953F4A9}"/>
              </a:ext>
            </a:extLst>
          </p:cNvPr>
          <p:cNvSpPr/>
          <p:nvPr/>
        </p:nvSpPr>
        <p:spPr bwMode="white">
          <a:xfrm>
            <a:off x="1510214" y="4586343"/>
            <a:ext cx="190413" cy="219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4923C9-5E7F-939C-9F0D-E993BC5937A7}"/>
              </a:ext>
            </a:extLst>
          </p:cNvPr>
          <p:cNvSpPr/>
          <p:nvPr/>
        </p:nvSpPr>
        <p:spPr bwMode="white">
          <a:xfrm>
            <a:off x="1510214" y="5072277"/>
            <a:ext cx="190413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1D1869-BD23-646D-3350-256CC7937891}"/>
              </a:ext>
            </a:extLst>
          </p:cNvPr>
          <p:cNvSpPr/>
          <p:nvPr/>
        </p:nvSpPr>
        <p:spPr bwMode="white">
          <a:xfrm>
            <a:off x="1467364" y="5520106"/>
            <a:ext cx="347148" cy="314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9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2023-07-14T00:10:27Z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