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B6ED691-1AC2-3ADD-6186-E44979D04E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3248381" y="2638524"/>
            <a:ext cx="5695238" cy="7904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7693ED6-E624-15C7-7165-4E38F8878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571" y="3724310"/>
            <a:ext cx="6342857" cy="4666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C675F2B-6429-B62A-83F8-ACFA228BD2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256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F6FFFAB-D2D4-E02A-9D9F-3E145EB2269E}"/>
              </a:ext>
            </a:extLst>
          </p:cNvPr>
          <p:cNvSpPr/>
          <p:nvPr/>
        </p:nvSpPr>
        <p:spPr bwMode="white">
          <a:xfrm>
            <a:off x="1472132" y="1698904"/>
            <a:ext cx="257057" cy="209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277D94D-5D15-79E7-0232-76DF534BC080}"/>
              </a:ext>
            </a:extLst>
          </p:cNvPr>
          <p:cNvSpPr/>
          <p:nvPr/>
        </p:nvSpPr>
        <p:spPr bwMode="white">
          <a:xfrm>
            <a:off x="1491173" y="2651064"/>
            <a:ext cx="228495" cy="2189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2015455-D1D2-50FB-D2D4-BE6A04F02AB7}"/>
              </a:ext>
            </a:extLst>
          </p:cNvPr>
          <p:cNvSpPr/>
          <p:nvPr/>
        </p:nvSpPr>
        <p:spPr bwMode="white">
          <a:xfrm>
            <a:off x="1491173" y="3612747"/>
            <a:ext cx="228495" cy="2189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9B4FE1B-3FB0-5878-926C-74037E4CDEBC}"/>
              </a:ext>
            </a:extLst>
          </p:cNvPr>
          <p:cNvSpPr/>
          <p:nvPr/>
        </p:nvSpPr>
        <p:spPr bwMode="white">
          <a:xfrm>
            <a:off x="1500694" y="4564907"/>
            <a:ext cx="209454" cy="2189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6F0029A-9A49-E8F0-FBB9-BEA4ADEA24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3250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1A7E76C-7410-33A7-11B6-AE0DE6E51A96}"/>
              </a:ext>
            </a:extLst>
          </p:cNvPr>
          <p:cNvSpPr/>
          <p:nvPr/>
        </p:nvSpPr>
        <p:spPr bwMode="white">
          <a:xfrm>
            <a:off x="6099173" y="3118687"/>
            <a:ext cx="685487" cy="209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8CE25B2-E5EB-B133-0469-5B8C9D657B09}"/>
              </a:ext>
            </a:extLst>
          </p:cNvPr>
          <p:cNvSpPr/>
          <p:nvPr/>
        </p:nvSpPr>
        <p:spPr bwMode="white">
          <a:xfrm>
            <a:off x="7365421" y="3137741"/>
            <a:ext cx="1142479" cy="1905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4CC3F69-5AF2-51B8-329D-2618E4AAF3CB}"/>
              </a:ext>
            </a:extLst>
          </p:cNvPr>
          <p:cNvSpPr/>
          <p:nvPr/>
        </p:nvSpPr>
        <p:spPr bwMode="white">
          <a:xfrm>
            <a:off x="5994446" y="3595016"/>
            <a:ext cx="371305" cy="219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E2C75F5-1FA5-86C7-040E-FBD873E6C638}"/>
              </a:ext>
            </a:extLst>
          </p:cNvPr>
          <p:cNvSpPr/>
          <p:nvPr/>
        </p:nvSpPr>
        <p:spPr bwMode="white">
          <a:xfrm>
            <a:off x="7584396" y="3595016"/>
            <a:ext cx="656925" cy="2667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3AD4F1B-57BD-12BB-FFE1-3E269559A4F5}"/>
              </a:ext>
            </a:extLst>
          </p:cNvPr>
          <p:cNvSpPr/>
          <p:nvPr/>
        </p:nvSpPr>
        <p:spPr bwMode="white">
          <a:xfrm>
            <a:off x="8831603" y="3585490"/>
            <a:ext cx="295140" cy="2286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F38921E-E716-85AF-25A0-9643228EA197}"/>
              </a:ext>
            </a:extLst>
          </p:cNvPr>
          <p:cNvSpPr/>
          <p:nvPr/>
        </p:nvSpPr>
        <p:spPr bwMode="white">
          <a:xfrm>
            <a:off x="5394644" y="4071345"/>
            <a:ext cx="809256" cy="209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3CC4E32-D885-6E1D-5FB5-164F38702BD1}"/>
              </a:ext>
            </a:extLst>
          </p:cNvPr>
          <p:cNvSpPr/>
          <p:nvPr/>
        </p:nvSpPr>
        <p:spPr bwMode="white">
          <a:xfrm>
            <a:off x="5061421" y="4547674"/>
            <a:ext cx="590280" cy="2667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4759AFB-AB13-E9FE-C80C-F314D1F19F7C}"/>
              </a:ext>
            </a:extLst>
          </p:cNvPr>
          <p:cNvSpPr/>
          <p:nvPr/>
        </p:nvSpPr>
        <p:spPr bwMode="white">
          <a:xfrm>
            <a:off x="6213421" y="4547674"/>
            <a:ext cx="456991" cy="219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8F82E57-71F1-950A-B578-2467932D3B41}"/>
              </a:ext>
            </a:extLst>
          </p:cNvPr>
          <p:cNvSpPr/>
          <p:nvPr/>
        </p:nvSpPr>
        <p:spPr bwMode="white">
          <a:xfrm>
            <a:off x="7260694" y="4266641"/>
            <a:ext cx="609322" cy="5334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F195CA3-7B92-DDF5-B077-A417B62EC8B5}"/>
              </a:ext>
            </a:extLst>
          </p:cNvPr>
          <p:cNvSpPr/>
          <p:nvPr/>
        </p:nvSpPr>
        <p:spPr bwMode="white">
          <a:xfrm>
            <a:off x="5756429" y="5000188"/>
            <a:ext cx="580760" cy="276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65348C1E-0806-DF0E-BEC5-3CF0B2080ABF}"/>
              </a:ext>
            </a:extLst>
          </p:cNvPr>
          <p:cNvSpPr/>
          <p:nvPr/>
        </p:nvSpPr>
        <p:spPr bwMode="white">
          <a:xfrm>
            <a:off x="6936991" y="5024003"/>
            <a:ext cx="961587" cy="2667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9BF40BB8-F4AA-9516-1748-814EC9CFC1A8}"/>
              </a:ext>
            </a:extLst>
          </p:cNvPr>
          <p:cNvSpPr/>
          <p:nvPr/>
        </p:nvSpPr>
        <p:spPr bwMode="white">
          <a:xfrm>
            <a:off x="8498380" y="5081163"/>
            <a:ext cx="799735" cy="209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471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02512AD-09D4-3D86-0EF1-15E5C7B831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9306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4CE6E28-FCE7-1184-4545-3F9F23E102A5}"/>
              </a:ext>
            </a:extLst>
          </p:cNvPr>
          <p:cNvSpPr/>
          <p:nvPr/>
        </p:nvSpPr>
        <p:spPr bwMode="white">
          <a:xfrm>
            <a:off x="3804694" y="2664661"/>
            <a:ext cx="218975" cy="210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FF8E587-A766-1A15-ED60-9C2CD21231F9}"/>
              </a:ext>
            </a:extLst>
          </p:cNvPr>
          <p:cNvSpPr/>
          <p:nvPr/>
        </p:nvSpPr>
        <p:spPr bwMode="white">
          <a:xfrm>
            <a:off x="5032859" y="2664661"/>
            <a:ext cx="238016" cy="219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461DB2C-2A01-48DE-1B29-CFA2562E28D2}"/>
              </a:ext>
            </a:extLst>
          </p:cNvPr>
          <p:cNvSpPr/>
          <p:nvPr/>
        </p:nvSpPr>
        <p:spPr bwMode="white">
          <a:xfrm>
            <a:off x="8422214" y="2664661"/>
            <a:ext cx="199933" cy="219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A664C25-E25D-A69A-A039-9F56B200D436}"/>
              </a:ext>
            </a:extLst>
          </p:cNvPr>
          <p:cNvSpPr/>
          <p:nvPr/>
        </p:nvSpPr>
        <p:spPr bwMode="white">
          <a:xfrm>
            <a:off x="10602446" y="2664661"/>
            <a:ext cx="104727" cy="210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373566B-8D54-855C-81C5-3DBCF5024165}"/>
              </a:ext>
            </a:extLst>
          </p:cNvPr>
          <p:cNvSpPr/>
          <p:nvPr/>
        </p:nvSpPr>
        <p:spPr bwMode="white">
          <a:xfrm>
            <a:off x="3024000" y="3141968"/>
            <a:ext cx="228495" cy="219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7CA2439-916B-4897-4AF0-650460E37D9F}"/>
              </a:ext>
            </a:extLst>
          </p:cNvPr>
          <p:cNvSpPr/>
          <p:nvPr/>
        </p:nvSpPr>
        <p:spPr bwMode="white">
          <a:xfrm>
            <a:off x="6337190" y="3141968"/>
            <a:ext cx="199933" cy="219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F44039E-E7B0-7F2B-3B51-DA978C6D783B}"/>
              </a:ext>
            </a:extLst>
          </p:cNvPr>
          <p:cNvSpPr/>
          <p:nvPr/>
        </p:nvSpPr>
        <p:spPr bwMode="white">
          <a:xfrm>
            <a:off x="10907107" y="3141968"/>
            <a:ext cx="218975" cy="219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0442305-A074-4082-7436-7C50B35C2F52}"/>
              </a:ext>
            </a:extLst>
          </p:cNvPr>
          <p:cNvSpPr/>
          <p:nvPr/>
        </p:nvSpPr>
        <p:spPr bwMode="white">
          <a:xfrm>
            <a:off x="2205223" y="3628822"/>
            <a:ext cx="266578" cy="210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65D9FC3-CD26-B325-9669-0952C16403A8}"/>
              </a:ext>
            </a:extLst>
          </p:cNvPr>
          <p:cNvSpPr/>
          <p:nvPr/>
        </p:nvSpPr>
        <p:spPr bwMode="white">
          <a:xfrm>
            <a:off x="4899570" y="3628822"/>
            <a:ext cx="190413" cy="210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2314534-28EF-2912-5417-2D11ED860267}"/>
              </a:ext>
            </a:extLst>
          </p:cNvPr>
          <p:cNvSpPr/>
          <p:nvPr/>
        </p:nvSpPr>
        <p:spPr bwMode="white">
          <a:xfrm>
            <a:off x="9717024" y="3619276"/>
            <a:ext cx="228495" cy="219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45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ACE4870-4C7C-4FD9-A105-FFE046440C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8913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200DFF0-3EA2-5412-8A1B-40F70230E217}"/>
              </a:ext>
            </a:extLst>
          </p:cNvPr>
          <p:cNvSpPr/>
          <p:nvPr/>
        </p:nvSpPr>
        <p:spPr bwMode="white">
          <a:xfrm>
            <a:off x="8698314" y="1776245"/>
            <a:ext cx="1561388" cy="267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3879FC3-B0C6-36ED-636B-FCEDB7DE30B4}"/>
              </a:ext>
            </a:extLst>
          </p:cNvPr>
          <p:cNvSpPr/>
          <p:nvPr/>
        </p:nvSpPr>
        <p:spPr bwMode="white">
          <a:xfrm>
            <a:off x="9412363" y="2739543"/>
            <a:ext cx="2522975" cy="267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FB6A562-0154-6CB2-BC2A-249E38445CA2}"/>
              </a:ext>
            </a:extLst>
          </p:cNvPr>
          <p:cNvSpPr/>
          <p:nvPr/>
        </p:nvSpPr>
        <p:spPr bwMode="white">
          <a:xfrm>
            <a:off x="9183867" y="3225961"/>
            <a:ext cx="1866049" cy="2193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AD6A977-8F91-2586-610A-2CD96469D08F}"/>
              </a:ext>
            </a:extLst>
          </p:cNvPr>
          <p:cNvSpPr/>
          <p:nvPr/>
        </p:nvSpPr>
        <p:spPr bwMode="white">
          <a:xfrm>
            <a:off x="9755107" y="3702842"/>
            <a:ext cx="799735" cy="2193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C865D56-A1B2-6445-A742-2F7ACDF049F8}"/>
              </a:ext>
            </a:extLst>
          </p:cNvPr>
          <p:cNvSpPr/>
          <p:nvPr/>
        </p:nvSpPr>
        <p:spPr bwMode="white">
          <a:xfrm>
            <a:off x="9755107" y="4179722"/>
            <a:ext cx="1885089" cy="2193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4B8D60E-A21E-248E-3866-544D29A03A15}"/>
              </a:ext>
            </a:extLst>
          </p:cNvPr>
          <p:cNvSpPr/>
          <p:nvPr/>
        </p:nvSpPr>
        <p:spPr bwMode="white">
          <a:xfrm>
            <a:off x="9193388" y="4666140"/>
            <a:ext cx="1713718" cy="267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29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5</cp:revision>
  <dcterms:created xsi:type="dcterms:W3CDTF">2023-07-10T09:28:00Z</dcterms:created>
  <dcterms:modified xsi:type="dcterms:W3CDTF">2023-07-13T23:28:35Z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