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FF75CDF-19B4-D3B5-5F05-2BB57A627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086476" y="2619476"/>
            <a:ext cx="6019048" cy="8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9B9D26-3B62-EC46-9DE1-20634B81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76" y="3700501"/>
            <a:ext cx="3219048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10233-4101-1D8A-FD6B-FFABB5E7F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51408"/>
            <a:ext cx="11520000" cy="284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4ACB13B8-F544-76B9-312E-4246B3D51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8"/>
          <a:stretch/>
        </p:blipFill>
        <p:spPr>
          <a:xfrm>
            <a:off x="1177200" y="3841601"/>
            <a:ext cx="9195525" cy="2816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4FE655-65E0-89C9-CFA5-4BB590175A77}"/>
              </a:ext>
            </a:extLst>
          </p:cNvPr>
          <p:cNvSpPr/>
          <p:nvPr/>
        </p:nvSpPr>
        <p:spPr bwMode="white">
          <a:xfrm>
            <a:off x="1472340" y="3965715"/>
            <a:ext cx="257057" cy="21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B10FE6-AD16-8B5E-949B-B9077DB28094}"/>
              </a:ext>
            </a:extLst>
          </p:cNvPr>
          <p:cNvSpPr/>
          <p:nvPr/>
        </p:nvSpPr>
        <p:spPr bwMode="white">
          <a:xfrm>
            <a:off x="1491381" y="4433534"/>
            <a:ext cx="228495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A510A2-C08F-1086-7337-DD9B51F5D25C}"/>
              </a:ext>
            </a:extLst>
          </p:cNvPr>
          <p:cNvSpPr/>
          <p:nvPr/>
        </p:nvSpPr>
        <p:spPr bwMode="white">
          <a:xfrm>
            <a:off x="1472340" y="4901352"/>
            <a:ext cx="266578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888A15-9181-B940-7CDA-5A16C9D4CB92}"/>
              </a:ext>
            </a:extLst>
          </p:cNvPr>
          <p:cNvSpPr/>
          <p:nvPr/>
        </p:nvSpPr>
        <p:spPr bwMode="white">
          <a:xfrm>
            <a:off x="1500902" y="5378717"/>
            <a:ext cx="218975" cy="21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31DE91-DB6E-9482-D7DE-BE7F6896A906}"/>
              </a:ext>
            </a:extLst>
          </p:cNvPr>
          <p:cNvSpPr/>
          <p:nvPr/>
        </p:nvSpPr>
        <p:spPr bwMode="white">
          <a:xfrm>
            <a:off x="1472340" y="5846535"/>
            <a:ext cx="257057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B9E838-EF15-0785-67BC-6BDDDF38D001}"/>
              </a:ext>
            </a:extLst>
          </p:cNvPr>
          <p:cNvSpPr/>
          <p:nvPr/>
        </p:nvSpPr>
        <p:spPr bwMode="white">
          <a:xfrm>
            <a:off x="1491381" y="6314353"/>
            <a:ext cx="228495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294AC3-6D78-9008-7C5C-49F7DE0D6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4" y="837113"/>
            <a:ext cx="109881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88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0C9C03-D35E-16FB-10E4-63855290A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4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54102D-D7E8-7858-1BA6-75F8FDB6E0C7}"/>
              </a:ext>
            </a:extLst>
          </p:cNvPr>
          <p:cNvSpPr/>
          <p:nvPr/>
        </p:nvSpPr>
        <p:spPr bwMode="white">
          <a:xfrm>
            <a:off x="1034181" y="1184765"/>
            <a:ext cx="228495" cy="22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DC1A73-B62D-A79B-7C15-FFA5028AC00B}"/>
              </a:ext>
            </a:extLst>
          </p:cNvPr>
          <p:cNvSpPr/>
          <p:nvPr/>
        </p:nvSpPr>
        <p:spPr bwMode="white">
          <a:xfrm>
            <a:off x="1034181" y="2127652"/>
            <a:ext cx="228495" cy="22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D49F9F-37DC-EFCC-4B38-D3311BD4C465}"/>
              </a:ext>
            </a:extLst>
          </p:cNvPr>
          <p:cNvSpPr/>
          <p:nvPr/>
        </p:nvSpPr>
        <p:spPr bwMode="white">
          <a:xfrm>
            <a:off x="1043702" y="3070538"/>
            <a:ext cx="218975" cy="21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3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2023-07-13T13:58:26Z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