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CF3EA5-1481-744D-A363-37658279A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823"/>
          <a:stretch/>
        </p:blipFill>
        <p:spPr>
          <a:xfrm>
            <a:off x="3086476" y="2619476"/>
            <a:ext cx="6019048" cy="90953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70B900-7348-8DF4-532A-36DD76A9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95" y="3686217"/>
            <a:ext cx="5723809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680AD0-4768-2647-912E-4A236958C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206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887C9B-ACB6-989F-6FEB-7F1486595318}"/>
              </a:ext>
            </a:extLst>
          </p:cNvPr>
          <p:cNvSpPr/>
          <p:nvPr/>
        </p:nvSpPr>
        <p:spPr bwMode="white">
          <a:xfrm>
            <a:off x="1500694" y="1642612"/>
            <a:ext cx="22849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4A2229-FBBD-7181-20EE-7EA04330FB2D}"/>
              </a:ext>
            </a:extLst>
          </p:cNvPr>
          <p:cNvSpPr/>
          <p:nvPr/>
        </p:nvSpPr>
        <p:spPr bwMode="white">
          <a:xfrm>
            <a:off x="1510214" y="2519906"/>
            <a:ext cx="209454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EFC5B0-06E6-D8D9-CF2D-4768066AB5FE}"/>
              </a:ext>
            </a:extLst>
          </p:cNvPr>
          <p:cNvSpPr/>
          <p:nvPr/>
        </p:nvSpPr>
        <p:spPr bwMode="white">
          <a:xfrm>
            <a:off x="1500694" y="3826311"/>
            <a:ext cx="228495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F6599B-0C58-A9D0-62D8-AF67BAFFC561}"/>
              </a:ext>
            </a:extLst>
          </p:cNvPr>
          <p:cNvSpPr/>
          <p:nvPr/>
        </p:nvSpPr>
        <p:spPr bwMode="white">
          <a:xfrm>
            <a:off x="1510214" y="4703604"/>
            <a:ext cx="209454" cy="209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674152-FC37-8390-0C08-A78B6EDE9A8E}"/>
              </a:ext>
            </a:extLst>
          </p:cNvPr>
          <p:cNvSpPr/>
          <p:nvPr/>
        </p:nvSpPr>
        <p:spPr bwMode="white">
          <a:xfrm>
            <a:off x="1500694" y="5561827"/>
            <a:ext cx="22849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218839-1E8B-E7BC-C795-FF77DE0A29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57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50529E-E590-CFBD-9293-98566BB400E7}"/>
              </a:ext>
            </a:extLst>
          </p:cNvPr>
          <p:cNvSpPr/>
          <p:nvPr/>
        </p:nvSpPr>
        <p:spPr bwMode="white">
          <a:xfrm>
            <a:off x="3500033" y="1671227"/>
            <a:ext cx="238016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69087B-22A0-527F-5F04-751DD836CBB4}"/>
              </a:ext>
            </a:extLst>
          </p:cNvPr>
          <p:cNvSpPr/>
          <p:nvPr/>
        </p:nvSpPr>
        <p:spPr bwMode="white">
          <a:xfrm>
            <a:off x="3376237" y="2014538"/>
            <a:ext cx="361812" cy="347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C81A0C-FEB3-C5BD-9A4C-DC320FE921E0}"/>
              </a:ext>
            </a:extLst>
          </p:cNvPr>
          <p:cNvSpPr/>
          <p:nvPr/>
        </p:nvSpPr>
        <p:spPr bwMode="white">
          <a:xfrm>
            <a:off x="2452760" y="2977650"/>
            <a:ext cx="199933" cy="219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4F1C4D-69FB-5A22-6172-7214A5BA85FF}"/>
              </a:ext>
            </a:extLst>
          </p:cNvPr>
          <p:cNvSpPr/>
          <p:nvPr/>
        </p:nvSpPr>
        <p:spPr bwMode="white">
          <a:xfrm>
            <a:off x="4937652" y="2977650"/>
            <a:ext cx="228495" cy="2193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33F556-48C3-42B2-C031-8C1701373332}"/>
              </a:ext>
            </a:extLst>
          </p:cNvPr>
          <p:cNvSpPr/>
          <p:nvPr/>
        </p:nvSpPr>
        <p:spPr bwMode="white">
          <a:xfrm>
            <a:off x="2957355" y="4722726"/>
            <a:ext cx="218975" cy="20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57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86AA01-6A7E-EEDD-2591-71E18CDD55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935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007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ED1813-F5AF-C34E-65B9-C07D10131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160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B0E5A97-37C2-0750-5722-82600119563C}"/>
              </a:ext>
            </a:extLst>
          </p:cNvPr>
          <p:cNvSpPr/>
          <p:nvPr/>
        </p:nvSpPr>
        <p:spPr bwMode="white">
          <a:xfrm>
            <a:off x="1062743" y="1519750"/>
            <a:ext cx="218975" cy="21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BB02FD-7B4F-8E47-599E-9FB24538564E}"/>
              </a:ext>
            </a:extLst>
          </p:cNvPr>
          <p:cNvSpPr/>
          <p:nvPr/>
        </p:nvSpPr>
        <p:spPr bwMode="white">
          <a:xfrm>
            <a:off x="2757421" y="1510190"/>
            <a:ext cx="228495" cy="229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A7EE3A0-209C-48AD-699B-826899224199}"/>
              </a:ext>
            </a:extLst>
          </p:cNvPr>
          <p:cNvSpPr/>
          <p:nvPr/>
        </p:nvSpPr>
        <p:spPr bwMode="white">
          <a:xfrm>
            <a:off x="4461618" y="1476886"/>
            <a:ext cx="257057" cy="33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6967CF-BAD1-DEA2-EB3C-99621C6757BE}"/>
              </a:ext>
            </a:extLst>
          </p:cNvPr>
          <p:cNvSpPr/>
          <p:nvPr/>
        </p:nvSpPr>
        <p:spPr bwMode="white">
          <a:xfrm>
            <a:off x="6146776" y="1519750"/>
            <a:ext cx="257057" cy="21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1B63B85-09B7-CA70-5EE9-E858DF9FAF9D}"/>
              </a:ext>
            </a:extLst>
          </p:cNvPr>
          <p:cNvSpPr/>
          <p:nvPr/>
        </p:nvSpPr>
        <p:spPr bwMode="white">
          <a:xfrm>
            <a:off x="8050909" y="1505462"/>
            <a:ext cx="257057" cy="294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07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2023-07-13T13:06:58Z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