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89F253-36EF-C5F9-DE94-4AA023375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060"/>
          <a:stretch/>
        </p:blipFill>
        <p:spPr>
          <a:xfrm>
            <a:off x="3086476" y="2619476"/>
            <a:ext cx="6019048" cy="6952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AB0D8E-9B33-7836-B121-12A8E2EA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28" y="3733839"/>
            <a:ext cx="10057143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42D844-D425-4458-C6B7-2640AE889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074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9012E8-F2DD-1690-499F-56C409FE59EF}"/>
              </a:ext>
            </a:extLst>
          </p:cNvPr>
          <p:cNvSpPr/>
          <p:nvPr/>
        </p:nvSpPr>
        <p:spPr bwMode="white">
          <a:xfrm>
            <a:off x="2319471" y="1739608"/>
            <a:ext cx="1018710" cy="21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C39674-8DA2-E569-9539-B42081954315}"/>
              </a:ext>
            </a:extLst>
          </p:cNvPr>
          <p:cNvSpPr/>
          <p:nvPr/>
        </p:nvSpPr>
        <p:spPr bwMode="white">
          <a:xfrm>
            <a:off x="6546644" y="1739608"/>
            <a:ext cx="1047272" cy="21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73BAE4-813E-EE7D-C06F-E09FF57BF406}"/>
              </a:ext>
            </a:extLst>
          </p:cNvPr>
          <p:cNvSpPr/>
          <p:nvPr/>
        </p:nvSpPr>
        <p:spPr bwMode="white">
          <a:xfrm>
            <a:off x="9374280" y="1739608"/>
            <a:ext cx="799735" cy="21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EAD09F-4836-6187-22A0-CC337DE1449E}"/>
              </a:ext>
            </a:extLst>
          </p:cNvPr>
          <p:cNvSpPr/>
          <p:nvPr/>
        </p:nvSpPr>
        <p:spPr bwMode="white">
          <a:xfrm>
            <a:off x="2909752" y="2236704"/>
            <a:ext cx="1589950" cy="26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7BDC6C-3CAF-68DC-23FA-65C944FF3DDD}"/>
              </a:ext>
            </a:extLst>
          </p:cNvPr>
          <p:cNvSpPr/>
          <p:nvPr/>
        </p:nvSpPr>
        <p:spPr bwMode="white">
          <a:xfrm>
            <a:off x="6203900" y="2236704"/>
            <a:ext cx="675966" cy="26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0573A5-E7F2-743C-B612-FAA48BB3465A}"/>
              </a:ext>
            </a:extLst>
          </p:cNvPr>
          <p:cNvSpPr/>
          <p:nvPr/>
        </p:nvSpPr>
        <p:spPr bwMode="white">
          <a:xfrm>
            <a:off x="9974082" y="2236704"/>
            <a:ext cx="1542347" cy="21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5F6C54-C95E-4750-E271-58260DB8DCE3}"/>
              </a:ext>
            </a:extLst>
          </p:cNvPr>
          <p:cNvSpPr/>
          <p:nvPr/>
        </p:nvSpPr>
        <p:spPr bwMode="white">
          <a:xfrm>
            <a:off x="2424198" y="2748190"/>
            <a:ext cx="1142479" cy="248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A07A742-9B36-D1DF-5D8A-4BC6C0B59590}"/>
              </a:ext>
            </a:extLst>
          </p:cNvPr>
          <p:cNvSpPr/>
          <p:nvPr/>
        </p:nvSpPr>
        <p:spPr bwMode="white">
          <a:xfrm>
            <a:off x="6441917" y="2729071"/>
            <a:ext cx="809256" cy="26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B073CC5-8594-6EF0-E55F-C811AE2706A8}"/>
              </a:ext>
            </a:extLst>
          </p:cNvPr>
          <p:cNvSpPr/>
          <p:nvPr/>
        </p:nvSpPr>
        <p:spPr bwMode="white">
          <a:xfrm>
            <a:off x="9574214" y="2729071"/>
            <a:ext cx="885421" cy="26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07C0C5-4893-9795-7FAA-0BA724FC3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48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788F17-BE88-BA83-8024-E5FB02FAF63E}"/>
              </a:ext>
            </a:extLst>
          </p:cNvPr>
          <p:cNvSpPr/>
          <p:nvPr/>
        </p:nvSpPr>
        <p:spPr bwMode="white">
          <a:xfrm>
            <a:off x="1500694" y="1728328"/>
            <a:ext cx="228495" cy="228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BCF3F9-0D5C-12D6-BBF4-03860CD83135}"/>
              </a:ext>
            </a:extLst>
          </p:cNvPr>
          <p:cNvSpPr/>
          <p:nvPr/>
        </p:nvSpPr>
        <p:spPr bwMode="white">
          <a:xfrm>
            <a:off x="1457842" y="2696093"/>
            <a:ext cx="266578" cy="38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DCB34E-14DB-9446-834D-415CC57E1998}"/>
              </a:ext>
            </a:extLst>
          </p:cNvPr>
          <p:cNvSpPr/>
          <p:nvPr/>
        </p:nvSpPr>
        <p:spPr bwMode="white">
          <a:xfrm>
            <a:off x="1472132" y="3730518"/>
            <a:ext cx="266578" cy="21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591FC9-1678-A3C8-3930-8943B49940D7}"/>
              </a:ext>
            </a:extLst>
          </p:cNvPr>
          <p:cNvSpPr/>
          <p:nvPr/>
        </p:nvSpPr>
        <p:spPr bwMode="white">
          <a:xfrm>
            <a:off x="1500694" y="5227394"/>
            <a:ext cx="228495" cy="228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1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6027A7-06FC-FA82-2B17-1FBE6D765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13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6027F5-29DB-831E-1649-248E1AE3D4C3}"/>
              </a:ext>
            </a:extLst>
          </p:cNvPr>
          <p:cNvSpPr/>
          <p:nvPr/>
        </p:nvSpPr>
        <p:spPr bwMode="white">
          <a:xfrm>
            <a:off x="1500694" y="1727454"/>
            <a:ext cx="228495" cy="21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0CD4A5-1A22-599C-7B79-F47EF983A4D5}"/>
              </a:ext>
            </a:extLst>
          </p:cNvPr>
          <p:cNvSpPr/>
          <p:nvPr/>
        </p:nvSpPr>
        <p:spPr bwMode="white">
          <a:xfrm>
            <a:off x="1510214" y="2232088"/>
            <a:ext cx="209454" cy="21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D26ABD-7982-6F25-4884-C91950E3C224}"/>
              </a:ext>
            </a:extLst>
          </p:cNvPr>
          <p:cNvSpPr/>
          <p:nvPr/>
        </p:nvSpPr>
        <p:spPr bwMode="white">
          <a:xfrm>
            <a:off x="1472132" y="2727201"/>
            <a:ext cx="266578" cy="21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9D6775-7E72-95E3-67E3-F0ABAB8FA93B}"/>
              </a:ext>
            </a:extLst>
          </p:cNvPr>
          <p:cNvSpPr/>
          <p:nvPr/>
        </p:nvSpPr>
        <p:spPr bwMode="white">
          <a:xfrm>
            <a:off x="1510214" y="3231835"/>
            <a:ext cx="199933" cy="21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6D3BBF-5027-4796-D7F1-C89D9C841AA5}"/>
              </a:ext>
            </a:extLst>
          </p:cNvPr>
          <p:cNvSpPr/>
          <p:nvPr/>
        </p:nvSpPr>
        <p:spPr bwMode="white">
          <a:xfrm>
            <a:off x="1500694" y="3726948"/>
            <a:ext cx="228495" cy="218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6A3BF89-C48C-E8BD-986F-05E5A8B42AB6}"/>
              </a:ext>
            </a:extLst>
          </p:cNvPr>
          <p:cNvSpPr/>
          <p:nvPr/>
        </p:nvSpPr>
        <p:spPr bwMode="white">
          <a:xfrm>
            <a:off x="681917" y="4193496"/>
            <a:ext cx="5026909" cy="371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1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05B697-6E2F-971C-CA42-D005E62D56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3"/>
          <a:stretch/>
        </p:blipFill>
        <p:spPr>
          <a:xfrm>
            <a:off x="1162917" y="1522916"/>
            <a:ext cx="10881450" cy="2566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E48B2933-E0BC-3B87-FCBA-2DB9940598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5" r="48455"/>
          <a:stretch/>
        </p:blipFill>
        <p:spPr>
          <a:xfrm>
            <a:off x="720000" y="1039934"/>
            <a:ext cx="5937975" cy="49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F2E7302-1095-B814-0970-C3099E6750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32"/>
          <a:stretch/>
        </p:blipFill>
        <p:spPr>
          <a:xfrm>
            <a:off x="1162917" y="4105191"/>
            <a:ext cx="7438163" cy="2459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A147BE-D7F6-4993-8C37-E094D52DD0F1}"/>
              </a:ext>
            </a:extLst>
          </p:cNvPr>
          <p:cNvSpPr/>
          <p:nvPr/>
        </p:nvSpPr>
        <p:spPr bwMode="white">
          <a:xfrm>
            <a:off x="1477098" y="4248201"/>
            <a:ext cx="228495" cy="209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3B1B45-9C66-FB68-9EF0-3FCB63A9A70D}"/>
              </a:ext>
            </a:extLst>
          </p:cNvPr>
          <p:cNvSpPr/>
          <p:nvPr/>
        </p:nvSpPr>
        <p:spPr bwMode="white">
          <a:xfrm>
            <a:off x="1496140" y="4743972"/>
            <a:ext cx="190413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9D0391-4D18-C171-1DC9-BBCEDE3AE4B4}"/>
              </a:ext>
            </a:extLst>
          </p:cNvPr>
          <p:cNvSpPr/>
          <p:nvPr/>
        </p:nvSpPr>
        <p:spPr bwMode="white">
          <a:xfrm>
            <a:off x="1477098" y="5239743"/>
            <a:ext cx="228495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6A7038-7107-39FA-916C-7FEF88228A97}"/>
              </a:ext>
            </a:extLst>
          </p:cNvPr>
          <p:cNvSpPr/>
          <p:nvPr/>
        </p:nvSpPr>
        <p:spPr bwMode="white">
          <a:xfrm>
            <a:off x="1477098" y="5745048"/>
            <a:ext cx="228495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2A6FB3-4956-3DCC-4466-CF7E5AE73BDD}"/>
              </a:ext>
            </a:extLst>
          </p:cNvPr>
          <p:cNvSpPr/>
          <p:nvPr/>
        </p:nvSpPr>
        <p:spPr bwMode="white">
          <a:xfrm>
            <a:off x="1496140" y="6240819"/>
            <a:ext cx="190413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7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2023-07-13T13:35:28Z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