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4C85254-3C8D-3C61-C556-DBA8DACDA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086476" y="2619476"/>
            <a:ext cx="6019048" cy="8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A97B9AC-E449-493C-9143-3F0E0834C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905" y="3686213"/>
            <a:ext cx="6076190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AAE091-F559-7F4C-62C4-9F5773C62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45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E07017-A257-360E-822F-05FBEBDF3DCF}"/>
              </a:ext>
            </a:extLst>
          </p:cNvPr>
          <p:cNvSpPr/>
          <p:nvPr/>
        </p:nvSpPr>
        <p:spPr bwMode="white">
          <a:xfrm>
            <a:off x="1500694" y="1681492"/>
            <a:ext cx="228495" cy="219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46BBAC-2696-564A-1740-61E5AF1202FC}"/>
              </a:ext>
            </a:extLst>
          </p:cNvPr>
          <p:cNvSpPr/>
          <p:nvPr/>
        </p:nvSpPr>
        <p:spPr bwMode="white">
          <a:xfrm>
            <a:off x="1510214" y="2149319"/>
            <a:ext cx="209454" cy="219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36BDF5-41EF-E97E-4AF8-F65CDE0A0661}"/>
              </a:ext>
            </a:extLst>
          </p:cNvPr>
          <p:cNvSpPr/>
          <p:nvPr/>
        </p:nvSpPr>
        <p:spPr bwMode="white">
          <a:xfrm>
            <a:off x="1472132" y="2617146"/>
            <a:ext cx="266578" cy="21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A6F284-1AE5-A79D-F84E-F5F554524344}"/>
              </a:ext>
            </a:extLst>
          </p:cNvPr>
          <p:cNvSpPr/>
          <p:nvPr/>
        </p:nvSpPr>
        <p:spPr bwMode="white">
          <a:xfrm>
            <a:off x="1472132" y="3075426"/>
            <a:ext cx="266578" cy="219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99F9DA-21E3-107F-EC83-BD670E5AF9F5}"/>
              </a:ext>
            </a:extLst>
          </p:cNvPr>
          <p:cNvSpPr/>
          <p:nvPr/>
        </p:nvSpPr>
        <p:spPr bwMode="white">
          <a:xfrm>
            <a:off x="1500694" y="3543253"/>
            <a:ext cx="228495" cy="219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A0537A-0B64-7B6C-9ABB-A893DFD7C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37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8F5AD4-8890-16FA-6A4F-840585DB245B}"/>
              </a:ext>
            </a:extLst>
          </p:cNvPr>
          <p:cNvSpPr/>
          <p:nvPr/>
        </p:nvSpPr>
        <p:spPr bwMode="white">
          <a:xfrm>
            <a:off x="1481652" y="1694147"/>
            <a:ext cx="247537" cy="33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7FE5F7-FCFD-749A-5B94-5D3CA65CC893}"/>
              </a:ext>
            </a:extLst>
          </p:cNvPr>
          <p:cNvSpPr/>
          <p:nvPr/>
        </p:nvSpPr>
        <p:spPr bwMode="white">
          <a:xfrm>
            <a:off x="1510214" y="2641567"/>
            <a:ext cx="209454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D77A6B-3005-34F6-DB91-AC05942F9C5E}"/>
              </a:ext>
            </a:extLst>
          </p:cNvPr>
          <p:cNvSpPr/>
          <p:nvPr/>
        </p:nvSpPr>
        <p:spPr bwMode="white">
          <a:xfrm>
            <a:off x="1500694" y="3565177"/>
            <a:ext cx="228495" cy="2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0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E2EA43-C2D8-609D-CB34-52738B373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04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3BB908-0866-2385-FF70-82E073210670}"/>
              </a:ext>
            </a:extLst>
          </p:cNvPr>
          <p:cNvSpPr/>
          <p:nvPr/>
        </p:nvSpPr>
        <p:spPr bwMode="white">
          <a:xfrm>
            <a:off x="2805024" y="3100566"/>
            <a:ext cx="1456661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7E3985-6C32-22DB-05AC-097C0C158A35}"/>
              </a:ext>
            </a:extLst>
          </p:cNvPr>
          <p:cNvSpPr/>
          <p:nvPr/>
        </p:nvSpPr>
        <p:spPr bwMode="white">
          <a:xfrm>
            <a:off x="3947504" y="3586646"/>
            <a:ext cx="447471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60DE77-F6E2-EF45-F7DB-6D3EAE2F6ED6}"/>
              </a:ext>
            </a:extLst>
          </p:cNvPr>
          <p:cNvSpPr/>
          <p:nvPr/>
        </p:nvSpPr>
        <p:spPr bwMode="white">
          <a:xfrm>
            <a:off x="4275973" y="4371976"/>
            <a:ext cx="590281" cy="37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DAFB7C-C981-C26B-3967-DEF23A2E7057}"/>
              </a:ext>
            </a:extLst>
          </p:cNvPr>
          <p:cNvSpPr/>
          <p:nvPr/>
        </p:nvSpPr>
        <p:spPr bwMode="white">
          <a:xfrm>
            <a:off x="5442247" y="4558806"/>
            <a:ext cx="828297" cy="162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134A2F-24B3-5895-2A49-40C90956FD1F}"/>
              </a:ext>
            </a:extLst>
          </p:cNvPr>
          <p:cNvSpPr/>
          <p:nvPr/>
        </p:nvSpPr>
        <p:spPr bwMode="white">
          <a:xfrm>
            <a:off x="2309950" y="5893142"/>
            <a:ext cx="1247206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253423-2089-1C03-E95E-4A5D400BBC65}"/>
              </a:ext>
            </a:extLst>
          </p:cNvPr>
          <p:cNvSpPr/>
          <p:nvPr/>
        </p:nvSpPr>
        <p:spPr bwMode="white">
          <a:xfrm>
            <a:off x="4642512" y="6230516"/>
            <a:ext cx="714049" cy="37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BCACB0-0705-6549-35B8-CBCEADF42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A51064-FCA8-1184-5F37-C7DC10A8B79D}"/>
              </a:ext>
            </a:extLst>
          </p:cNvPr>
          <p:cNvSpPr/>
          <p:nvPr/>
        </p:nvSpPr>
        <p:spPr bwMode="white">
          <a:xfrm>
            <a:off x="1748231" y="2157348"/>
            <a:ext cx="894942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C82B00-8757-EC4B-F91C-328F5B144D7E}"/>
              </a:ext>
            </a:extLst>
          </p:cNvPr>
          <p:cNvSpPr/>
          <p:nvPr/>
        </p:nvSpPr>
        <p:spPr bwMode="white">
          <a:xfrm>
            <a:off x="3719008" y="2157348"/>
            <a:ext cx="476033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B7BB30-8CFB-02E6-7960-7436FFE932D5}"/>
              </a:ext>
            </a:extLst>
          </p:cNvPr>
          <p:cNvSpPr/>
          <p:nvPr/>
        </p:nvSpPr>
        <p:spPr bwMode="white">
          <a:xfrm>
            <a:off x="1748231" y="3091685"/>
            <a:ext cx="742611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1821FA-5CCD-99E7-B212-E7D0F48FB6CD}"/>
              </a:ext>
            </a:extLst>
          </p:cNvPr>
          <p:cNvSpPr/>
          <p:nvPr/>
        </p:nvSpPr>
        <p:spPr bwMode="white">
          <a:xfrm>
            <a:off x="3071603" y="3091685"/>
            <a:ext cx="837818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AB7F29-E86B-E13D-2678-66075FAB9292}"/>
              </a:ext>
            </a:extLst>
          </p:cNvPr>
          <p:cNvSpPr/>
          <p:nvPr/>
        </p:nvSpPr>
        <p:spPr bwMode="white">
          <a:xfrm>
            <a:off x="5775471" y="3091685"/>
            <a:ext cx="704528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EEB08B-74FC-E101-D7F0-925E2733D141}"/>
              </a:ext>
            </a:extLst>
          </p:cNvPr>
          <p:cNvSpPr/>
          <p:nvPr/>
        </p:nvSpPr>
        <p:spPr bwMode="white">
          <a:xfrm>
            <a:off x="1748231" y="4026023"/>
            <a:ext cx="3684495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2023-07-13T12:58:06Z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