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D085C2A-CF39-C07E-42C5-589D7C44A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205524" y="2633762"/>
            <a:ext cx="5780952" cy="7952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8B4EC40-8A1F-61B6-336A-661CDDC58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619" y="3762407"/>
            <a:ext cx="5704762" cy="4190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A2B1CE-B5D8-9CDC-758B-F867B8B0E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05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518A4B-D720-8B87-7FD3-F5321FFC2598}"/>
              </a:ext>
            </a:extLst>
          </p:cNvPr>
          <p:cNvSpPr/>
          <p:nvPr/>
        </p:nvSpPr>
        <p:spPr bwMode="white">
          <a:xfrm>
            <a:off x="3414347" y="2575452"/>
            <a:ext cx="228495" cy="219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93D46B8-D49F-7274-DA7A-8A9261755C7D}"/>
              </a:ext>
            </a:extLst>
          </p:cNvPr>
          <p:cNvSpPr/>
          <p:nvPr/>
        </p:nvSpPr>
        <p:spPr bwMode="white">
          <a:xfrm>
            <a:off x="7870016" y="2575452"/>
            <a:ext cx="190413" cy="219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60C698-6B16-28D3-4BB5-31560183B49F}"/>
              </a:ext>
            </a:extLst>
          </p:cNvPr>
          <p:cNvSpPr/>
          <p:nvPr/>
        </p:nvSpPr>
        <p:spPr bwMode="white">
          <a:xfrm>
            <a:off x="3071603" y="3004085"/>
            <a:ext cx="209454" cy="209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2F2020-0DAB-28B5-C58D-2F386C201A84}"/>
              </a:ext>
            </a:extLst>
          </p:cNvPr>
          <p:cNvSpPr/>
          <p:nvPr/>
        </p:nvSpPr>
        <p:spPr bwMode="white">
          <a:xfrm>
            <a:off x="6708495" y="3004085"/>
            <a:ext cx="199933" cy="209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84B371A-04AE-10AE-9008-9FE28DCD25CE}"/>
              </a:ext>
            </a:extLst>
          </p:cNvPr>
          <p:cNvSpPr/>
          <p:nvPr/>
        </p:nvSpPr>
        <p:spPr bwMode="white">
          <a:xfrm>
            <a:off x="3338181" y="3423193"/>
            <a:ext cx="238016" cy="209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8D9E454-F7E5-3174-CA8A-E210B1A70E51}"/>
              </a:ext>
            </a:extLst>
          </p:cNvPr>
          <p:cNvSpPr/>
          <p:nvPr/>
        </p:nvSpPr>
        <p:spPr bwMode="white">
          <a:xfrm>
            <a:off x="7108363" y="3423193"/>
            <a:ext cx="257057" cy="209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0430EE-3F6F-91B4-2DDB-CAE0E7DFF8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37105"/>
            <a:ext cx="11520000" cy="3296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31A15B-DF5C-0C74-F237-DC57F7938AC3}"/>
              </a:ext>
            </a:extLst>
          </p:cNvPr>
          <p:cNvSpPr/>
          <p:nvPr/>
        </p:nvSpPr>
        <p:spPr bwMode="white">
          <a:xfrm>
            <a:off x="1462611" y="3371041"/>
            <a:ext cx="257057" cy="209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804016E9-5A9F-2D1C-2F37-A4FF68B8E3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9"/>
          <a:stretch/>
        </p:blipFill>
        <p:spPr>
          <a:xfrm>
            <a:off x="1171917" y="4166132"/>
            <a:ext cx="9724163" cy="2508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9D72E3-1784-68D2-6C01-743E4FE0F192}"/>
              </a:ext>
            </a:extLst>
          </p:cNvPr>
          <p:cNvSpPr/>
          <p:nvPr/>
        </p:nvSpPr>
        <p:spPr bwMode="white">
          <a:xfrm>
            <a:off x="1457536" y="4251963"/>
            <a:ext cx="257057" cy="209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E94EC61-FED4-3261-ACB6-28251AA337CE}"/>
              </a:ext>
            </a:extLst>
          </p:cNvPr>
          <p:cNvSpPr/>
          <p:nvPr/>
        </p:nvSpPr>
        <p:spPr bwMode="white">
          <a:xfrm>
            <a:off x="1486098" y="5091206"/>
            <a:ext cx="218975" cy="219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844B515-98CC-8526-98CA-716E37211522}"/>
              </a:ext>
            </a:extLst>
          </p:cNvPr>
          <p:cNvSpPr/>
          <p:nvPr/>
        </p:nvSpPr>
        <p:spPr bwMode="white">
          <a:xfrm>
            <a:off x="1457536" y="5939986"/>
            <a:ext cx="257057" cy="209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7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0965CC-0013-629B-352C-3FFD11208E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66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2972382-3A48-D95C-3DB2-23FDB15939C5}"/>
              </a:ext>
            </a:extLst>
          </p:cNvPr>
          <p:cNvSpPr/>
          <p:nvPr/>
        </p:nvSpPr>
        <p:spPr bwMode="white">
          <a:xfrm>
            <a:off x="1748231" y="2108652"/>
            <a:ext cx="4826975" cy="26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412219-BC3B-209F-DC10-399F10FAE6CC}"/>
              </a:ext>
            </a:extLst>
          </p:cNvPr>
          <p:cNvSpPr/>
          <p:nvPr/>
        </p:nvSpPr>
        <p:spPr bwMode="white">
          <a:xfrm>
            <a:off x="1748231" y="2956338"/>
            <a:ext cx="5417256" cy="25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C74E21-62D6-45EA-FC10-7DAC5C5CC989}"/>
              </a:ext>
            </a:extLst>
          </p:cNvPr>
          <p:cNvSpPr/>
          <p:nvPr/>
        </p:nvSpPr>
        <p:spPr bwMode="white">
          <a:xfrm>
            <a:off x="1729190" y="3794499"/>
            <a:ext cx="4208132" cy="26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61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87BDD9-FE43-BC8C-E332-DB623C9A0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18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6DEC79-8FD9-E198-7189-AB2A27E21F68}"/>
              </a:ext>
            </a:extLst>
          </p:cNvPr>
          <p:cNvSpPr/>
          <p:nvPr/>
        </p:nvSpPr>
        <p:spPr bwMode="white">
          <a:xfrm>
            <a:off x="2376595" y="2070350"/>
            <a:ext cx="209454" cy="20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312D08F-5C88-3509-E726-F544957DA100}"/>
              </a:ext>
            </a:extLst>
          </p:cNvPr>
          <p:cNvSpPr/>
          <p:nvPr/>
        </p:nvSpPr>
        <p:spPr bwMode="white">
          <a:xfrm>
            <a:off x="2376595" y="2917861"/>
            <a:ext cx="228495" cy="20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0B33A73-645C-67D8-0F26-3FB2428B7D08}"/>
              </a:ext>
            </a:extLst>
          </p:cNvPr>
          <p:cNvSpPr/>
          <p:nvPr/>
        </p:nvSpPr>
        <p:spPr bwMode="white">
          <a:xfrm>
            <a:off x="2319471" y="3336856"/>
            <a:ext cx="257057" cy="20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DAA6831-34D0-88B7-F713-F1F4715E3CED}"/>
              </a:ext>
            </a:extLst>
          </p:cNvPr>
          <p:cNvSpPr/>
          <p:nvPr/>
        </p:nvSpPr>
        <p:spPr bwMode="white">
          <a:xfrm>
            <a:off x="2367074" y="3755850"/>
            <a:ext cx="228495" cy="219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D183D5F-4F03-3E60-E6A5-5F47BB52A8F6}"/>
              </a:ext>
            </a:extLst>
          </p:cNvPr>
          <p:cNvSpPr/>
          <p:nvPr/>
        </p:nvSpPr>
        <p:spPr bwMode="white">
          <a:xfrm>
            <a:off x="2367074" y="4603361"/>
            <a:ext cx="199933" cy="20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14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2023-07-10T09:28:00Z</dcterms:created>
  <dcterms:modified xsi:type="dcterms:W3CDTF">2023-07-13T09:45:56Z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