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AC0008-C40A-F765-D99F-3AB7FC0C7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05524" y="2633762"/>
            <a:ext cx="5780952" cy="7952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37011D7-B979-306D-6964-7C1438FC0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76" y="3748125"/>
            <a:ext cx="10019048" cy="5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6CE68061-FDA7-286B-2A55-5BE021D6B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49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2971F949-23B7-A2A3-7C84-D874DC786BC6}"/>
              </a:ext>
            </a:extLst>
          </p:cNvPr>
          <p:cNvSpPr/>
          <p:nvPr/>
        </p:nvSpPr>
        <p:spPr bwMode="white">
          <a:xfrm>
            <a:off x="1904809" y="2671764"/>
            <a:ext cx="1524192" cy="321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74F18B40-CB55-AD30-4CF4-069352FF0C99}"/>
              </a:ext>
            </a:extLst>
          </p:cNvPr>
          <p:cNvSpPr/>
          <p:nvPr/>
        </p:nvSpPr>
        <p:spPr bwMode="white">
          <a:xfrm>
            <a:off x="5760768" y="2679807"/>
            <a:ext cx="1524192" cy="321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C383B16E-A763-1247-014B-BB6DCB32A385}"/>
              </a:ext>
            </a:extLst>
          </p:cNvPr>
          <p:cNvSpPr/>
          <p:nvPr/>
        </p:nvSpPr>
        <p:spPr bwMode="white">
          <a:xfrm>
            <a:off x="10715433" y="1800226"/>
            <a:ext cx="756567" cy="341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CD73B321-98D1-F6A1-0C95-560AC184A377}"/>
              </a:ext>
            </a:extLst>
          </p:cNvPr>
          <p:cNvSpPr/>
          <p:nvPr/>
        </p:nvSpPr>
        <p:spPr bwMode="white">
          <a:xfrm>
            <a:off x="1904809" y="4177800"/>
            <a:ext cx="1524192" cy="321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3FC735C4-0C80-9305-473E-E5BD7F2F7A72}"/>
              </a:ext>
            </a:extLst>
          </p:cNvPr>
          <p:cNvSpPr/>
          <p:nvPr/>
        </p:nvSpPr>
        <p:spPr bwMode="white">
          <a:xfrm>
            <a:off x="6841949" y="3319972"/>
            <a:ext cx="800293" cy="321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F838FD8A-42D2-B27A-A1A4-F8BC82261D6A}"/>
              </a:ext>
            </a:extLst>
          </p:cNvPr>
          <p:cNvSpPr/>
          <p:nvPr/>
        </p:nvSpPr>
        <p:spPr bwMode="white">
          <a:xfrm>
            <a:off x="10658282" y="3234244"/>
            <a:ext cx="957456" cy="42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A57354-CEE8-CD8B-588F-4DB6AA6DB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45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FC8170-3E75-EB6A-7B2E-454CB14E9A50}"/>
              </a:ext>
            </a:extLst>
          </p:cNvPr>
          <p:cNvSpPr/>
          <p:nvPr/>
        </p:nvSpPr>
        <p:spPr bwMode="white">
          <a:xfrm>
            <a:off x="3033520" y="1661479"/>
            <a:ext cx="618842" cy="219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40A610-3C93-FC51-7AC1-7AC185E7FD6F}"/>
              </a:ext>
            </a:extLst>
          </p:cNvPr>
          <p:cNvSpPr/>
          <p:nvPr/>
        </p:nvSpPr>
        <p:spPr bwMode="white">
          <a:xfrm>
            <a:off x="2900231" y="2109504"/>
            <a:ext cx="1075834" cy="219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A4C645-7291-2C6D-1D3A-25E5E02866E2}"/>
              </a:ext>
            </a:extLst>
          </p:cNvPr>
          <p:cNvSpPr/>
          <p:nvPr/>
        </p:nvSpPr>
        <p:spPr bwMode="white">
          <a:xfrm>
            <a:off x="5489851" y="2547997"/>
            <a:ext cx="1466181" cy="219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4A4D2E3-67DD-8BB1-0BC1-F6BDC9BB7A7B}"/>
              </a:ext>
            </a:extLst>
          </p:cNvPr>
          <p:cNvSpPr/>
          <p:nvPr/>
        </p:nvSpPr>
        <p:spPr bwMode="white">
          <a:xfrm>
            <a:off x="4375933" y="2996022"/>
            <a:ext cx="580760" cy="266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0BF37CD-D1E9-7B08-0E79-A09F1D2C2BC5}"/>
              </a:ext>
            </a:extLst>
          </p:cNvPr>
          <p:cNvSpPr/>
          <p:nvPr/>
        </p:nvSpPr>
        <p:spPr bwMode="white">
          <a:xfrm>
            <a:off x="3699966" y="3444047"/>
            <a:ext cx="399867" cy="209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4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E7BF20-6B36-DCDD-E349-A2546BA8AD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16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CEC1D5-3DA5-B4FD-A33D-3AFDD024E350}"/>
              </a:ext>
            </a:extLst>
          </p:cNvPr>
          <p:cNvSpPr/>
          <p:nvPr/>
        </p:nvSpPr>
        <p:spPr bwMode="white">
          <a:xfrm>
            <a:off x="1729190" y="2099685"/>
            <a:ext cx="1218644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2769C7-18DB-D08F-AD6E-171F224EBE02}"/>
              </a:ext>
            </a:extLst>
          </p:cNvPr>
          <p:cNvSpPr/>
          <p:nvPr/>
        </p:nvSpPr>
        <p:spPr bwMode="white">
          <a:xfrm>
            <a:off x="1748231" y="3309965"/>
            <a:ext cx="4217652" cy="257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07D46F-C72F-EA1B-4B91-1E39A25F3F57}"/>
              </a:ext>
            </a:extLst>
          </p:cNvPr>
          <p:cNvSpPr/>
          <p:nvPr/>
        </p:nvSpPr>
        <p:spPr bwMode="white">
          <a:xfrm>
            <a:off x="1748231" y="4548835"/>
            <a:ext cx="2580099" cy="26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1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29275C-1FED-22B7-41EB-3BAB3FC36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47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165CB3-E693-A4E5-6D65-9BCD6ED9F0DD}"/>
              </a:ext>
            </a:extLst>
          </p:cNvPr>
          <p:cNvSpPr/>
          <p:nvPr/>
        </p:nvSpPr>
        <p:spPr bwMode="white">
          <a:xfrm>
            <a:off x="1472132" y="3860921"/>
            <a:ext cx="238016" cy="20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705A15-3360-BC55-EA5F-14B5F0321066}"/>
              </a:ext>
            </a:extLst>
          </p:cNvPr>
          <p:cNvSpPr/>
          <p:nvPr/>
        </p:nvSpPr>
        <p:spPr bwMode="white">
          <a:xfrm>
            <a:off x="1500694" y="4308535"/>
            <a:ext cx="190413" cy="20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6DE14E-59BC-6100-06D1-5887D9BABAAB}"/>
              </a:ext>
            </a:extLst>
          </p:cNvPr>
          <p:cNvSpPr/>
          <p:nvPr/>
        </p:nvSpPr>
        <p:spPr bwMode="white">
          <a:xfrm>
            <a:off x="1500694" y="4746625"/>
            <a:ext cx="190413" cy="219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935F10-EA78-18FC-4F02-21D0EFF6BF11}"/>
              </a:ext>
            </a:extLst>
          </p:cNvPr>
          <p:cNvSpPr/>
          <p:nvPr/>
        </p:nvSpPr>
        <p:spPr bwMode="white">
          <a:xfrm>
            <a:off x="1472132" y="5194239"/>
            <a:ext cx="238016" cy="20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67B92CB-4630-5818-5168-1BDB6C0A65E4}"/>
              </a:ext>
            </a:extLst>
          </p:cNvPr>
          <p:cNvSpPr/>
          <p:nvPr/>
        </p:nvSpPr>
        <p:spPr bwMode="white">
          <a:xfrm>
            <a:off x="1500694" y="5641853"/>
            <a:ext cx="190413" cy="209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3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8</cp:revision>
  <dcterms:created xsi:type="dcterms:W3CDTF">2023-07-10T09:28:00Z</dcterms:created>
  <dcterms:modified xsi:type="dcterms:W3CDTF">2023-07-13T10:05:07Z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