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F7E1E1-2FF5-5373-FD27-825A309A5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98E533-EFB2-8198-8CBB-5C8A97F0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66" y="3710027"/>
            <a:ext cx="6066667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8DE141-2D65-A20B-1868-D796CB2E8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6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DC958D-5E3E-7713-60B3-D2F8AC682D85}"/>
              </a:ext>
            </a:extLst>
          </p:cNvPr>
          <p:cNvSpPr/>
          <p:nvPr/>
        </p:nvSpPr>
        <p:spPr bwMode="white">
          <a:xfrm>
            <a:off x="1891041" y="1689571"/>
            <a:ext cx="67596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99A6BE-606B-E884-702C-63FC129B549D}"/>
              </a:ext>
            </a:extLst>
          </p:cNvPr>
          <p:cNvSpPr/>
          <p:nvPr/>
        </p:nvSpPr>
        <p:spPr bwMode="white">
          <a:xfrm>
            <a:off x="5175669" y="2108652"/>
            <a:ext cx="828297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2F08C1-39D6-115A-92D5-AE3F5B514F7F}"/>
              </a:ext>
            </a:extLst>
          </p:cNvPr>
          <p:cNvSpPr/>
          <p:nvPr/>
        </p:nvSpPr>
        <p:spPr bwMode="white">
          <a:xfrm>
            <a:off x="7089322" y="2108652"/>
            <a:ext cx="67596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121A57-014F-6FFF-C44F-66EA3C2FC605}"/>
              </a:ext>
            </a:extLst>
          </p:cNvPr>
          <p:cNvSpPr/>
          <p:nvPr/>
        </p:nvSpPr>
        <p:spPr bwMode="white">
          <a:xfrm>
            <a:off x="6565685" y="2527733"/>
            <a:ext cx="1256727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51ED17-8915-7BB0-141E-FC78919B4327}"/>
              </a:ext>
            </a:extLst>
          </p:cNvPr>
          <p:cNvSpPr/>
          <p:nvPr/>
        </p:nvSpPr>
        <p:spPr bwMode="white">
          <a:xfrm>
            <a:off x="5937322" y="2956338"/>
            <a:ext cx="933024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E232E0-3BAF-2EA3-EB6D-670643DDD32B}"/>
              </a:ext>
            </a:extLst>
          </p:cNvPr>
          <p:cNvSpPr/>
          <p:nvPr/>
        </p:nvSpPr>
        <p:spPr bwMode="white">
          <a:xfrm>
            <a:off x="5813553" y="3361131"/>
            <a:ext cx="999669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EACDC7-0163-DBED-0B24-AD7F9E6F2FDA}"/>
              </a:ext>
            </a:extLst>
          </p:cNvPr>
          <p:cNvSpPr/>
          <p:nvPr/>
        </p:nvSpPr>
        <p:spPr bwMode="white">
          <a:xfrm>
            <a:off x="1900561" y="3780211"/>
            <a:ext cx="942545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7EA18D-CF18-B070-FF88-550FE0A0F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22823"/>
            <a:ext cx="11520000" cy="435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AD2CFC8-71B6-F86F-0290-582CD4898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1"/>
          <a:stretch/>
        </p:blipFill>
        <p:spPr>
          <a:xfrm>
            <a:off x="1120050" y="5237664"/>
            <a:ext cx="10447339" cy="133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5D0459-499C-DF9F-0532-17D6AC096653}"/>
              </a:ext>
            </a:extLst>
          </p:cNvPr>
          <p:cNvSpPr/>
          <p:nvPr/>
        </p:nvSpPr>
        <p:spPr bwMode="white">
          <a:xfrm>
            <a:off x="1424711" y="5361953"/>
            <a:ext cx="228495" cy="219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4C280A-2E47-6224-A5F6-85FB8BA5EDAB}"/>
              </a:ext>
            </a:extLst>
          </p:cNvPr>
          <p:cNvSpPr/>
          <p:nvPr/>
        </p:nvSpPr>
        <p:spPr bwMode="white">
          <a:xfrm>
            <a:off x="1424711" y="5792188"/>
            <a:ext cx="228495" cy="21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6BE5DE-FDD5-F7DB-4D4D-B86CEF4C4CB3}"/>
              </a:ext>
            </a:extLst>
          </p:cNvPr>
          <p:cNvSpPr/>
          <p:nvPr/>
        </p:nvSpPr>
        <p:spPr bwMode="white">
          <a:xfrm>
            <a:off x="1443752" y="6212861"/>
            <a:ext cx="190413" cy="21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1F249B-4337-3B3D-0B4F-9FD83A249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8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5415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FBB03C-2069-EAB1-EBC9-097CE4F93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0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ADA219-29F7-F5A0-D154-9E275E8D5604}"/>
              </a:ext>
            </a:extLst>
          </p:cNvPr>
          <p:cNvSpPr/>
          <p:nvPr/>
        </p:nvSpPr>
        <p:spPr bwMode="white">
          <a:xfrm>
            <a:off x="4823404" y="2137639"/>
            <a:ext cx="22849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784186-0413-05C3-92CB-70CAFD0514E5}"/>
              </a:ext>
            </a:extLst>
          </p:cNvPr>
          <p:cNvSpPr/>
          <p:nvPr/>
        </p:nvSpPr>
        <p:spPr bwMode="white">
          <a:xfrm>
            <a:off x="8031867" y="2137639"/>
            <a:ext cx="257057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44212F-43BB-88D3-10D7-F0C8729DC61F}"/>
              </a:ext>
            </a:extLst>
          </p:cNvPr>
          <p:cNvSpPr/>
          <p:nvPr/>
        </p:nvSpPr>
        <p:spPr bwMode="white">
          <a:xfrm>
            <a:off x="3081123" y="2614053"/>
            <a:ext cx="228495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F3B9BB-B07E-931D-60BD-24DF9BE968FC}"/>
              </a:ext>
            </a:extLst>
          </p:cNvPr>
          <p:cNvSpPr/>
          <p:nvPr/>
        </p:nvSpPr>
        <p:spPr bwMode="white">
          <a:xfrm>
            <a:off x="4832925" y="2614053"/>
            <a:ext cx="199933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AE844B-8635-6209-ECEE-FB872BE4327F}"/>
              </a:ext>
            </a:extLst>
          </p:cNvPr>
          <p:cNvSpPr/>
          <p:nvPr/>
        </p:nvSpPr>
        <p:spPr bwMode="white">
          <a:xfrm>
            <a:off x="6460958" y="3080939"/>
            <a:ext cx="190413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2A3884-7086-B7F1-65FD-AF5DC75780A6}"/>
              </a:ext>
            </a:extLst>
          </p:cNvPr>
          <p:cNvSpPr/>
          <p:nvPr/>
        </p:nvSpPr>
        <p:spPr bwMode="white">
          <a:xfrm>
            <a:off x="8060429" y="3547825"/>
            <a:ext cx="209454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5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2023-07-13T09:36:06Z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