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2130DE-4552-D52C-C04D-2AA2AC6CE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24" y="2633762"/>
            <a:ext cx="5780952" cy="1590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FB212C-CFDF-67FE-C491-117312525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72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9E4E0C-0DAB-F890-F067-991A7054EE21}"/>
              </a:ext>
            </a:extLst>
          </p:cNvPr>
          <p:cNvSpPr/>
          <p:nvPr/>
        </p:nvSpPr>
        <p:spPr bwMode="white">
          <a:xfrm>
            <a:off x="1491173" y="1661195"/>
            <a:ext cx="209454" cy="209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9A2528-2A7F-A936-B08D-F34AF915F393}"/>
              </a:ext>
            </a:extLst>
          </p:cNvPr>
          <p:cNvSpPr/>
          <p:nvPr/>
        </p:nvSpPr>
        <p:spPr bwMode="white">
          <a:xfrm>
            <a:off x="1481652" y="2070890"/>
            <a:ext cx="228495" cy="219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F24B00-6732-02F4-14F9-C46A52E87446}"/>
              </a:ext>
            </a:extLst>
          </p:cNvPr>
          <p:cNvSpPr/>
          <p:nvPr/>
        </p:nvSpPr>
        <p:spPr bwMode="white">
          <a:xfrm>
            <a:off x="1462611" y="2490113"/>
            <a:ext cx="257057" cy="219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E3E6D83-666F-ACB6-BCA7-823330E357F2}"/>
              </a:ext>
            </a:extLst>
          </p:cNvPr>
          <p:cNvSpPr/>
          <p:nvPr/>
        </p:nvSpPr>
        <p:spPr bwMode="white">
          <a:xfrm>
            <a:off x="1481652" y="2899809"/>
            <a:ext cx="228495" cy="2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7EEC0DE-D955-27D8-179D-445E6957FBCF}"/>
              </a:ext>
            </a:extLst>
          </p:cNvPr>
          <p:cNvSpPr/>
          <p:nvPr/>
        </p:nvSpPr>
        <p:spPr bwMode="white">
          <a:xfrm>
            <a:off x="1491173" y="3328560"/>
            <a:ext cx="209454" cy="209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9F0622-3FEC-9061-968A-6D75F24F8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84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E2E4DD-3265-FCEA-CD04-F82DA6BFED40}"/>
              </a:ext>
            </a:extLst>
          </p:cNvPr>
          <p:cNvSpPr/>
          <p:nvPr/>
        </p:nvSpPr>
        <p:spPr bwMode="white">
          <a:xfrm>
            <a:off x="1491173" y="1661334"/>
            <a:ext cx="209454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B372CF-9C2F-9FE5-A656-ECB0D46B9D2C}"/>
              </a:ext>
            </a:extLst>
          </p:cNvPr>
          <p:cNvSpPr/>
          <p:nvPr/>
        </p:nvSpPr>
        <p:spPr bwMode="white">
          <a:xfrm>
            <a:off x="1491173" y="2490451"/>
            <a:ext cx="209454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FE21DD-0F16-6EF1-7199-1E05462B256D}"/>
              </a:ext>
            </a:extLst>
          </p:cNvPr>
          <p:cNvSpPr/>
          <p:nvPr/>
        </p:nvSpPr>
        <p:spPr bwMode="white">
          <a:xfrm>
            <a:off x="1462611" y="3319567"/>
            <a:ext cx="257057" cy="21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C236E57-1A35-DEEE-2BB6-5FB6D245C827}"/>
              </a:ext>
            </a:extLst>
          </p:cNvPr>
          <p:cNvSpPr/>
          <p:nvPr/>
        </p:nvSpPr>
        <p:spPr bwMode="white">
          <a:xfrm>
            <a:off x="1481652" y="4148683"/>
            <a:ext cx="228495" cy="21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2829998-D5A0-1C29-6C05-5DF3DA794FCA}"/>
              </a:ext>
            </a:extLst>
          </p:cNvPr>
          <p:cNvSpPr/>
          <p:nvPr/>
        </p:nvSpPr>
        <p:spPr bwMode="white">
          <a:xfrm>
            <a:off x="1462611" y="5397123"/>
            <a:ext cx="257057" cy="380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9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45E8C2-1671-E11E-8183-3535EB9FD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56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6FB64A-12D7-E786-B361-DEB703EF6DA9}"/>
              </a:ext>
            </a:extLst>
          </p:cNvPr>
          <p:cNvSpPr/>
          <p:nvPr/>
        </p:nvSpPr>
        <p:spPr bwMode="white">
          <a:xfrm>
            <a:off x="1481652" y="1633256"/>
            <a:ext cx="228495" cy="219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A98F4F-D87A-7B8D-154E-D359A23A18C2}"/>
              </a:ext>
            </a:extLst>
          </p:cNvPr>
          <p:cNvSpPr/>
          <p:nvPr/>
        </p:nvSpPr>
        <p:spPr bwMode="white">
          <a:xfrm>
            <a:off x="1462611" y="2052968"/>
            <a:ext cx="257057" cy="219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7D05D6-ECCC-A409-6AB2-AD305B5F7871}"/>
              </a:ext>
            </a:extLst>
          </p:cNvPr>
          <p:cNvSpPr/>
          <p:nvPr/>
        </p:nvSpPr>
        <p:spPr bwMode="white">
          <a:xfrm>
            <a:off x="1491173" y="2472680"/>
            <a:ext cx="199933" cy="209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38E1A2-C79B-5FC2-0049-3704359E87CC}"/>
              </a:ext>
            </a:extLst>
          </p:cNvPr>
          <p:cNvSpPr/>
          <p:nvPr/>
        </p:nvSpPr>
        <p:spPr bwMode="white">
          <a:xfrm>
            <a:off x="1491173" y="2892392"/>
            <a:ext cx="209454" cy="209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B877CF-B77F-88CE-F598-C03420613E5A}"/>
              </a:ext>
            </a:extLst>
          </p:cNvPr>
          <p:cNvSpPr/>
          <p:nvPr/>
        </p:nvSpPr>
        <p:spPr bwMode="white">
          <a:xfrm>
            <a:off x="1481652" y="3302565"/>
            <a:ext cx="228495" cy="219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1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391D84-25E5-5D5B-4DCE-80D0B9C7E2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80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4D9F46-56EA-86AA-E716-6B15D5FC22D2}"/>
              </a:ext>
            </a:extLst>
          </p:cNvPr>
          <p:cNvSpPr/>
          <p:nvPr/>
        </p:nvSpPr>
        <p:spPr bwMode="white">
          <a:xfrm>
            <a:off x="3937983" y="2070326"/>
            <a:ext cx="199933" cy="209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F2BB1D-FB5F-2C13-9471-57C735BE5955}"/>
              </a:ext>
            </a:extLst>
          </p:cNvPr>
          <p:cNvSpPr/>
          <p:nvPr/>
        </p:nvSpPr>
        <p:spPr bwMode="white">
          <a:xfrm>
            <a:off x="2443239" y="2898772"/>
            <a:ext cx="238016" cy="209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DD27C3-BF87-3B75-30C3-2F8463F6189E}"/>
              </a:ext>
            </a:extLst>
          </p:cNvPr>
          <p:cNvSpPr/>
          <p:nvPr/>
        </p:nvSpPr>
        <p:spPr bwMode="white">
          <a:xfrm>
            <a:off x="4033190" y="3727219"/>
            <a:ext cx="228495" cy="219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A8984D-5F0F-70D5-748C-B021D823A4BE}"/>
              </a:ext>
            </a:extLst>
          </p:cNvPr>
          <p:cNvSpPr/>
          <p:nvPr/>
        </p:nvSpPr>
        <p:spPr bwMode="white">
          <a:xfrm>
            <a:off x="2443239" y="4565187"/>
            <a:ext cx="218975" cy="209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2147AE-9F62-685E-6CA6-EC1A44D6952B}"/>
              </a:ext>
            </a:extLst>
          </p:cNvPr>
          <p:cNvSpPr/>
          <p:nvPr/>
        </p:nvSpPr>
        <p:spPr bwMode="white">
          <a:xfrm>
            <a:off x="4375933" y="4974649"/>
            <a:ext cx="266578" cy="219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8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2023-07-13T09:32:20Z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