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0" r:id="rId5"/>
    <p:sldId id="269" r:id="rId6"/>
    <p:sldId id="268" r:id="rId7"/>
    <p:sldId id="267" r:id="rId8"/>
    <p:sldId id="266" r:id="rId9"/>
    <p:sldId id="264" r:id="rId10"/>
    <p:sldId id="263" r:id="rId11"/>
    <p:sldId id="262" r:id="rId12"/>
    <p:sldId id="261" r:id="rId13"/>
    <p:sldId id="260" r:id="rId14"/>
    <p:sldId id="25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9EA633-E53E-F905-225A-65EE9D7AF5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12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3531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E7B3C5-0AC6-D1EA-04DB-E5DCEA446B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51408"/>
            <a:ext cx="88844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1642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985036-EF53-A530-BB96-41E32E4488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19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5240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269941-65EA-87B8-ADD4-64DC1C8035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599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7204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C779E6-9907-A2A3-2816-E9E36DA13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115047" y="2590905"/>
            <a:ext cx="5961905" cy="8380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4B63FDC-703A-8CC0-7C7A-21313FEBB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618" y="3648111"/>
            <a:ext cx="3304762" cy="5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AA3483-C9E7-6CCF-74F0-92D38CB3B1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4298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74369CD-8DB0-00F0-D00D-B1D0F23CEAFA}"/>
              </a:ext>
            </a:extLst>
          </p:cNvPr>
          <p:cNvSpPr/>
          <p:nvPr/>
        </p:nvSpPr>
        <p:spPr bwMode="white">
          <a:xfrm>
            <a:off x="5565887" y="3179704"/>
            <a:ext cx="812371" cy="416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D82937-52E0-78A9-93BF-E3ADC16407BE}"/>
              </a:ext>
            </a:extLst>
          </p:cNvPr>
          <p:cNvSpPr/>
          <p:nvPr/>
        </p:nvSpPr>
        <p:spPr bwMode="white">
          <a:xfrm>
            <a:off x="7322876" y="4134975"/>
            <a:ext cx="141692" cy="75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DF58CF-8B4C-8C03-A2EB-AB52A6BE95F9}"/>
              </a:ext>
            </a:extLst>
          </p:cNvPr>
          <p:cNvSpPr/>
          <p:nvPr/>
        </p:nvSpPr>
        <p:spPr bwMode="white">
          <a:xfrm>
            <a:off x="6642751" y="4182266"/>
            <a:ext cx="1294126" cy="378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D55CD24-2E09-DE24-2570-BC7B08854A5D}"/>
              </a:ext>
            </a:extLst>
          </p:cNvPr>
          <p:cNvSpPr/>
          <p:nvPr/>
        </p:nvSpPr>
        <p:spPr bwMode="white">
          <a:xfrm>
            <a:off x="6671090" y="5090246"/>
            <a:ext cx="1738096" cy="52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0DA32DD-7380-1067-950B-53641FBB3B9D}"/>
              </a:ext>
            </a:extLst>
          </p:cNvPr>
          <p:cNvSpPr/>
          <p:nvPr/>
        </p:nvSpPr>
        <p:spPr bwMode="white">
          <a:xfrm>
            <a:off x="6633305" y="6168472"/>
            <a:ext cx="1634188" cy="406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4056A6-4EB5-D2A5-5219-E241FA01FA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3652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00A5E50-3B25-B82C-1629-84C982F9752E}"/>
              </a:ext>
            </a:extLst>
          </p:cNvPr>
          <p:cNvSpPr/>
          <p:nvPr/>
        </p:nvSpPr>
        <p:spPr bwMode="white">
          <a:xfrm>
            <a:off x="5510293" y="1249135"/>
            <a:ext cx="1512229" cy="526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894958-3C3B-93A7-B707-632E4F8F9D7D}"/>
              </a:ext>
            </a:extLst>
          </p:cNvPr>
          <p:cNvSpPr/>
          <p:nvPr/>
        </p:nvSpPr>
        <p:spPr bwMode="white">
          <a:xfrm>
            <a:off x="7435803" y="2216965"/>
            <a:ext cx="920487" cy="507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04C06C-3675-BAF3-0333-E4A87F457CE0}"/>
              </a:ext>
            </a:extLst>
          </p:cNvPr>
          <p:cNvSpPr/>
          <p:nvPr/>
        </p:nvSpPr>
        <p:spPr bwMode="white">
          <a:xfrm>
            <a:off x="6083249" y="3166003"/>
            <a:ext cx="1427695" cy="51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DE77C1-65F1-A165-1AA8-BCD96DB65DF8}"/>
              </a:ext>
            </a:extLst>
          </p:cNvPr>
          <p:cNvSpPr/>
          <p:nvPr/>
        </p:nvSpPr>
        <p:spPr bwMode="white">
          <a:xfrm>
            <a:off x="5519685" y="4115040"/>
            <a:ext cx="1559193" cy="422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16D1E93-26CE-868C-76BD-87F1D34BA7D1}"/>
              </a:ext>
            </a:extLst>
          </p:cNvPr>
          <p:cNvSpPr/>
          <p:nvPr/>
        </p:nvSpPr>
        <p:spPr bwMode="white">
          <a:xfrm>
            <a:off x="7454588" y="5073474"/>
            <a:ext cx="1061377" cy="413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3D76C3-347B-A301-51EC-CDCD51533DD9}"/>
              </a:ext>
            </a:extLst>
          </p:cNvPr>
          <p:cNvSpPr/>
          <p:nvPr/>
        </p:nvSpPr>
        <p:spPr bwMode="white">
          <a:xfrm>
            <a:off x="6900417" y="6031908"/>
            <a:ext cx="3381383" cy="51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21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517362-796A-4C9E-E4FB-996A239E04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04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1DA7720-432E-5D5D-D5B2-D7FE5D9DD1A4}"/>
              </a:ext>
            </a:extLst>
          </p:cNvPr>
          <p:cNvSpPr/>
          <p:nvPr/>
        </p:nvSpPr>
        <p:spPr bwMode="white">
          <a:xfrm>
            <a:off x="2811808" y="2019220"/>
            <a:ext cx="2208019" cy="490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EBCDA7-7B7F-F524-496F-28673C537F88}"/>
              </a:ext>
            </a:extLst>
          </p:cNvPr>
          <p:cNvSpPr/>
          <p:nvPr/>
        </p:nvSpPr>
        <p:spPr bwMode="white">
          <a:xfrm>
            <a:off x="2554482" y="2875324"/>
            <a:ext cx="3469745" cy="473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CD6B0B-643D-85CE-7EB2-B7DB3E0E7202}"/>
              </a:ext>
            </a:extLst>
          </p:cNvPr>
          <p:cNvSpPr/>
          <p:nvPr/>
        </p:nvSpPr>
        <p:spPr bwMode="white">
          <a:xfrm>
            <a:off x="3044231" y="3714805"/>
            <a:ext cx="7313028" cy="473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C42D6B0-0FC8-C435-0D04-E38284FFF3A1}"/>
              </a:ext>
            </a:extLst>
          </p:cNvPr>
          <p:cNvSpPr/>
          <p:nvPr/>
        </p:nvSpPr>
        <p:spPr bwMode="white">
          <a:xfrm>
            <a:off x="1143000" y="4429608"/>
            <a:ext cx="1975937" cy="598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4DED89B-9606-E659-5268-F74B80ECC8E4}"/>
              </a:ext>
            </a:extLst>
          </p:cNvPr>
          <p:cNvSpPr/>
          <p:nvPr/>
        </p:nvSpPr>
        <p:spPr bwMode="white">
          <a:xfrm>
            <a:off x="2438271" y="5402077"/>
            <a:ext cx="1469246" cy="465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E6E03F2-0BC0-D282-0503-DE348AFF2533}"/>
              </a:ext>
            </a:extLst>
          </p:cNvPr>
          <p:cNvSpPr/>
          <p:nvPr/>
        </p:nvSpPr>
        <p:spPr bwMode="white">
          <a:xfrm>
            <a:off x="3774704" y="6241558"/>
            <a:ext cx="2191418" cy="482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66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CB9C95-8A04-7DFE-6D06-2217A62FEE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979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E0CA78C-EB65-8239-59E9-F7B5A4155817}"/>
              </a:ext>
            </a:extLst>
          </p:cNvPr>
          <p:cNvSpPr/>
          <p:nvPr/>
        </p:nvSpPr>
        <p:spPr bwMode="white">
          <a:xfrm>
            <a:off x="2795504" y="1074505"/>
            <a:ext cx="9120271" cy="833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FB61A70-8AAA-1CFF-AA49-6D4899F66A59}"/>
              </a:ext>
            </a:extLst>
          </p:cNvPr>
          <p:cNvSpPr/>
          <p:nvPr/>
        </p:nvSpPr>
        <p:spPr bwMode="white">
          <a:xfrm>
            <a:off x="1443570" y="2336804"/>
            <a:ext cx="2018380" cy="533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56BD11-218D-0A6A-6B08-93BB400ACE73}"/>
              </a:ext>
            </a:extLst>
          </p:cNvPr>
          <p:cNvSpPr/>
          <p:nvPr/>
        </p:nvSpPr>
        <p:spPr bwMode="white">
          <a:xfrm>
            <a:off x="3071603" y="3307972"/>
            <a:ext cx="1704198" cy="533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F988CE-E1AB-0D36-AEB8-6BBECFD8CFE8}"/>
              </a:ext>
            </a:extLst>
          </p:cNvPr>
          <p:cNvSpPr/>
          <p:nvPr/>
        </p:nvSpPr>
        <p:spPr bwMode="white">
          <a:xfrm>
            <a:off x="3214413" y="4260096"/>
            <a:ext cx="2532495" cy="561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BD0FF78-BD4F-ED9D-6FD4-C1238EAE1C5A}"/>
              </a:ext>
            </a:extLst>
          </p:cNvPr>
          <p:cNvSpPr/>
          <p:nvPr/>
        </p:nvSpPr>
        <p:spPr bwMode="white">
          <a:xfrm>
            <a:off x="2852628" y="5221743"/>
            <a:ext cx="5074512" cy="561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80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78F8EF-79F3-AC3A-375F-54A6C811EC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65698"/>
            <a:ext cx="101198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8006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408D2B-0BCC-1896-9C36-BE90B0DEC9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51412"/>
            <a:ext cx="11520000" cy="179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A04261B9-2F5A-651A-FAA5-6AB2084F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7"/>
          <a:stretch/>
        </p:blipFill>
        <p:spPr>
          <a:xfrm>
            <a:off x="1391513" y="2771988"/>
            <a:ext cx="10521541" cy="3787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1711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AF40D8-2608-7C5A-7CEF-8073E06CE5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3496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806457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0</Words>
  <Application>Microsoft Office PowerPoint</Application>
  <PresentationFormat>宽屏</PresentationFormat>
  <Paragraphs>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2023-07-10T09:28:00Z</dcterms:created>
  <dcterms:modified xsi:type="dcterms:W3CDTF">2023-07-12T15:53:48Z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