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61" r:id="rId6"/>
    <p:sldId id="260" r:id="rId7"/>
    <p:sldId id="259" r:id="rId8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2023-07-12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35" y="0"/>
            <a:ext cx="12192000" cy="692658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134389B2-EABB-3598-EFB8-34FD1A762F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0905"/>
          <a:stretch/>
        </p:blipFill>
        <p:spPr>
          <a:xfrm>
            <a:off x="3115047" y="2590905"/>
            <a:ext cx="5961905" cy="990537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:a16="http://schemas.microsoft.com/office/drawing/2014/main" id="{24C5B968-E08C-84CA-FE91-DC19450480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81714" y="3581442"/>
            <a:ext cx="3428571" cy="58095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65661BFA-480E-025D-3DC2-0EA462411A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60" y="1080000"/>
            <a:ext cx="11520000" cy="396859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E8335B44-05F5-7B2C-C42B-DA3A00E4E9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080000"/>
            <a:ext cx="11520000" cy="377570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>
            <a:extLst>
              <a:ext uri="{FF2B5EF4-FFF2-40B4-BE49-F238E27FC236}">
                <a16:creationId xmlns:a16="http://schemas.microsoft.com/office/drawing/2014/main" id="{D27394DF-4E7D-EA7D-2143-B42F206A42D4}"/>
              </a:ext>
            </a:extLst>
          </p:cNvPr>
          <p:cNvSpPr/>
          <p:nvPr/>
        </p:nvSpPr>
        <p:spPr bwMode="white">
          <a:xfrm>
            <a:off x="1015140" y="1270692"/>
            <a:ext cx="257057" cy="20976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E1115006-E20F-CC03-B106-C8D128662610}"/>
              </a:ext>
            </a:extLst>
          </p:cNvPr>
          <p:cNvSpPr/>
          <p:nvPr/>
        </p:nvSpPr>
        <p:spPr bwMode="white">
          <a:xfrm>
            <a:off x="1015140" y="1928579"/>
            <a:ext cx="266578" cy="21929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1750AA4B-5AE6-F131-B497-387A13A7A7FF}"/>
              </a:ext>
            </a:extLst>
          </p:cNvPr>
          <p:cNvSpPr/>
          <p:nvPr/>
        </p:nvSpPr>
        <p:spPr bwMode="white">
          <a:xfrm>
            <a:off x="1015126" y="2581714"/>
            <a:ext cx="266578" cy="35022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E79AA21A-9C55-B759-894A-525893B9F634}"/>
              </a:ext>
            </a:extLst>
          </p:cNvPr>
          <p:cNvSpPr/>
          <p:nvPr/>
        </p:nvSpPr>
        <p:spPr bwMode="white">
          <a:xfrm>
            <a:off x="1043702" y="3253889"/>
            <a:ext cx="218975" cy="21929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BB026E53-CE2F-6F4A-8C5C-D4377EC668C9}"/>
              </a:ext>
            </a:extLst>
          </p:cNvPr>
          <p:cNvSpPr/>
          <p:nvPr/>
        </p:nvSpPr>
        <p:spPr bwMode="white">
          <a:xfrm>
            <a:off x="1034181" y="3911777"/>
            <a:ext cx="228495" cy="21929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E0D032DB-AED9-61E4-8113-6709F32BB947}"/>
              </a:ext>
            </a:extLst>
          </p:cNvPr>
          <p:cNvSpPr/>
          <p:nvPr/>
        </p:nvSpPr>
        <p:spPr bwMode="white">
          <a:xfrm>
            <a:off x="1043702" y="4579200"/>
            <a:ext cx="218975" cy="20976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7225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AAEA84ED-6134-634F-FC7D-9D9C63605D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20" y="1080000"/>
            <a:ext cx="11520000" cy="336530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3586687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997C629C-3721-B112-5811-9490CAA530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080000"/>
            <a:ext cx="11520000" cy="4436451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>
            <a:extLst>
              <a:ext uri="{FF2B5EF4-FFF2-40B4-BE49-F238E27FC236}">
                <a16:creationId xmlns:a16="http://schemas.microsoft.com/office/drawing/2014/main" id="{15221E65-5695-157F-11C6-D01A4AF21912}"/>
              </a:ext>
            </a:extLst>
          </p:cNvPr>
          <p:cNvSpPr/>
          <p:nvPr/>
        </p:nvSpPr>
        <p:spPr bwMode="white">
          <a:xfrm>
            <a:off x="2605090" y="1871882"/>
            <a:ext cx="1742280" cy="26714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3F7162F2-14CD-B1B3-D50C-5B4BF7E4BA2A}"/>
              </a:ext>
            </a:extLst>
          </p:cNvPr>
          <p:cNvSpPr/>
          <p:nvPr/>
        </p:nvSpPr>
        <p:spPr bwMode="white">
          <a:xfrm>
            <a:off x="5423206" y="1862342"/>
            <a:ext cx="1037752" cy="27668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AB5968AB-74BF-0C53-C751-DC549D96F984}"/>
              </a:ext>
            </a:extLst>
          </p:cNvPr>
          <p:cNvSpPr/>
          <p:nvPr/>
        </p:nvSpPr>
        <p:spPr bwMode="white">
          <a:xfrm>
            <a:off x="3328661" y="2530194"/>
            <a:ext cx="971107" cy="26714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C0EE47E3-755B-AE0A-16D0-69168724F007}"/>
              </a:ext>
            </a:extLst>
          </p:cNvPr>
          <p:cNvSpPr/>
          <p:nvPr/>
        </p:nvSpPr>
        <p:spPr bwMode="white">
          <a:xfrm>
            <a:off x="6575206" y="2587439"/>
            <a:ext cx="856859" cy="20989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AC4D628F-EC60-DE03-8CBF-C89A21C9823E}"/>
              </a:ext>
            </a:extLst>
          </p:cNvPr>
          <p:cNvSpPr/>
          <p:nvPr/>
        </p:nvSpPr>
        <p:spPr bwMode="white">
          <a:xfrm>
            <a:off x="8517421" y="2520654"/>
            <a:ext cx="799735" cy="27668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5B86EC6C-75A7-441A-361E-988E3A0846E7}"/>
              </a:ext>
            </a:extLst>
          </p:cNvPr>
          <p:cNvSpPr/>
          <p:nvPr/>
        </p:nvSpPr>
        <p:spPr bwMode="white">
          <a:xfrm>
            <a:off x="3319140" y="3188507"/>
            <a:ext cx="437950" cy="22897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>
            <a:extLst>
              <a:ext uri="{FF2B5EF4-FFF2-40B4-BE49-F238E27FC236}">
                <a16:creationId xmlns:a16="http://schemas.microsoft.com/office/drawing/2014/main" id="{E3BE5B53-9ED4-6D1F-68FE-BC7B92E4F57C}"/>
              </a:ext>
            </a:extLst>
          </p:cNvPr>
          <p:cNvSpPr/>
          <p:nvPr/>
        </p:nvSpPr>
        <p:spPr bwMode="white">
          <a:xfrm>
            <a:off x="4851966" y="3217129"/>
            <a:ext cx="856859" cy="24805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>
            <a:extLst>
              <a:ext uri="{FF2B5EF4-FFF2-40B4-BE49-F238E27FC236}">
                <a16:creationId xmlns:a16="http://schemas.microsoft.com/office/drawing/2014/main" id="{7F9E18E4-A92F-F259-26BB-9EF7647AF3C9}"/>
              </a:ext>
            </a:extLst>
          </p:cNvPr>
          <p:cNvSpPr/>
          <p:nvPr/>
        </p:nvSpPr>
        <p:spPr bwMode="white">
          <a:xfrm>
            <a:off x="4480661" y="4514672"/>
            <a:ext cx="1228165" cy="21943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2" name="矩形 11">
            <a:extLst>
              <a:ext uri="{FF2B5EF4-FFF2-40B4-BE49-F238E27FC236}">
                <a16:creationId xmlns:a16="http://schemas.microsoft.com/office/drawing/2014/main" id="{463110B0-1BEB-9FF8-035C-8493158BC613}"/>
              </a:ext>
            </a:extLst>
          </p:cNvPr>
          <p:cNvSpPr/>
          <p:nvPr/>
        </p:nvSpPr>
        <p:spPr bwMode="white">
          <a:xfrm>
            <a:off x="4242644" y="5172984"/>
            <a:ext cx="1361454" cy="26714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9248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635"/>
            <a:ext cx="12191365" cy="685736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2YTZkNGE2Njk2NzcyNTAzOGM5ZmQ1NzQ5MzlhNz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0</Words>
  <Application>Microsoft Office PowerPoint</Application>
  <PresentationFormat>宽屏</PresentationFormat>
  <Paragraphs>0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ASUS-</cp:lastModifiedBy>
  <cp:revision>6</cp:revision>
  <dcterms:created xsi:type="dcterms:W3CDTF">2023-07-10T09:28:00Z</dcterms:created>
  <dcterms:modified xsi:type="dcterms:W3CDTF">2023-07-12T15:49:47Z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0D19CC1FE8314396A26B969BFD398AAA_12</vt:lpwstr>
  </property>
  <property fmtid="{D5CDD505-2E9C-101B-9397-08002B2CF9AE}" pid="3" name="KSOProductBuildVer">
    <vt:lpwstr>2052-11.1.0.14036</vt:lpwstr>
  </property>
</Properties>
</file>