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B521794-5C08-B812-6175-9056BD715E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15047" y="2590905"/>
            <a:ext cx="5961905" cy="8380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A1FC05-383D-37E4-7DE9-D7CB66167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62" y="3710024"/>
            <a:ext cx="6790476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6A1A9D-E8FC-B02B-BE4F-BF0A131BE0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720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1332F8-A22A-D8F2-7E24-5B7D74A0289A}"/>
              </a:ext>
            </a:extLst>
          </p:cNvPr>
          <p:cNvSpPr/>
          <p:nvPr/>
        </p:nvSpPr>
        <p:spPr bwMode="white">
          <a:xfrm>
            <a:off x="1510214" y="1700571"/>
            <a:ext cx="209454" cy="21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40C92B-2C12-9D1A-587C-99F1689F77D4}"/>
              </a:ext>
            </a:extLst>
          </p:cNvPr>
          <p:cNvSpPr/>
          <p:nvPr/>
        </p:nvSpPr>
        <p:spPr bwMode="white">
          <a:xfrm>
            <a:off x="1500694" y="2130198"/>
            <a:ext cx="228495" cy="22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94C877-069D-3509-085A-29E85653F2B0}"/>
              </a:ext>
            </a:extLst>
          </p:cNvPr>
          <p:cNvSpPr/>
          <p:nvPr/>
        </p:nvSpPr>
        <p:spPr bwMode="white">
          <a:xfrm>
            <a:off x="1510214" y="2578919"/>
            <a:ext cx="209454" cy="210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ACFA88F-206D-42E4-BBCA-79339BE801DC}"/>
              </a:ext>
            </a:extLst>
          </p:cNvPr>
          <p:cNvSpPr/>
          <p:nvPr/>
        </p:nvSpPr>
        <p:spPr bwMode="white">
          <a:xfrm>
            <a:off x="1481652" y="3008546"/>
            <a:ext cx="257057" cy="21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CC2170-6E9B-FFA2-7D23-E0DA52BD3AE8}"/>
              </a:ext>
            </a:extLst>
          </p:cNvPr>
          <p:cNvSpPr/>
          <p:nvPr/>
        </p:nvSpPr>
        <p:spPr bwMode="white">
          <a:xfrm>
            <a:off x="1500694" y="3447720"/>
            <a:ext cx="228495" cy="219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5E81FA-B00E-2E48-40C0-B6E070D60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187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222675-6C00-377A-A184-60CF6D8D812F}"/>
              </a:ext>
            </a:extLst>
          </p:cNvPr>
          <p:cNvSpPr/>
          <p:nvPr/>
        </p:nvSpPr>
        <p:spPr bwMode="white">
          <a:xfrm>
            <a:off x="1510214" y="1671221"/>
            <a:ext cx="209454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F1E5F9E-7852-42BC-B92C-6E152F4AFEC4}"/>
              </a:ext>
            </a:extLst>
          </p:cNvPr>
          <p:cNvSpPr/>
          <p:nvPr/>
        </p:nvSpPr>
        <p:spPr bwMode="white">
          <a:xfrm>
            <a:off x="1500694" y="2538981"/>
            <a:ext cx="22849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E0D8D82-28FA-8DCB-AB36-FF6003B1E33A}"/>
              </a:ext>
            </a:extLst>
          </p:cNvPr>
          <p:cNvSpPr/>
          <p:nvPr/>
        </p:nvSpPr>
        <p:spPr bwMode="white">
          <a:xfrm>
            <a:off x="1500694" y="3845389"/>
            <a:ext cx="228495" cy="228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EAB41C0-9D34-392A-A94D-BE177025C370}"/>
              </a:ext>
            </a:extLst>
          </p:cNvPr>
          <p:cNvSpPr/>
          <p:nvPr/>
        </p:nvSpPr>
        <p:spPr bwMode="white">
          <a:xfrm>
            <a:off x="1510214" y="4722684"/>
            <a:ext cx="209454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DC2AD2-B2D8-B248-78E2-DDA62C5C0C67}"/>
              </a:ext>
            </a:extLst>
          </p:cNvPr>
          <p:cNvSpPr/>
          <p:nvPr/>
        </p:nvSpPr>
        <p:spPr bwMode="white">
          <a:xfrm>
            <a:off x="1500694" y="5590444"/>
            <a:ext cx="228495" cy="219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2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96F4E09-B5EE-0BC4-B330-1492CBD56E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73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3E7961-80A9-B2B1-9776-89BC1456977E}"/>
              </a:ext>
            </a:extLst>
          </p:cNvPr>
          <p:cNvSpPr/>
          <p:nvPr/>
        </p:nvSpPr>
        <p:spPr bwMode="white">
          <a:xfrm>
            <a:off x="6927471" y="3493149"/>
            <a:ext cx="504595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0D65B9B-B114-7697-8F63-BAB5F62F6A67}"/>
              </a:ext>
            </a:extLst>
          </p:cNvPr>
          <p:cNvSpPr/>
          <p:nvPr/>
        </p:nvSpPr>
        <p:spPr bwMode="white">
          <a:xfrm>
            <a:off x="6822743" y="3931904"/>
            <a:ext cx="761652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69FCE05-7E28-E023-3C4C-63C6444171C2}"/>
              </a:ext>
            </a:extLst>
          </p:cNvPr>
          <p:cNvSpPr/>
          <p:nvPr/>
        </p:nvSpPr>
        <p:spPr bwMode="white">
          <a:xfrm>
            <a:off x="6165818" y="4361120"/>
            <a:ext cx="1723238" cy="27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50C8DC4-B31F-73B9-745C-663EC8BCC2F5}"/>
              </a:ext>
            </a:extLst>
          </p:cNvPr>
          <p:cNvSpPr/>
          <p:nvPr/>
        </p:nvSpPr>
        <p:spPr bwMode="white">
          <a:xfrm>
            <a:off x="6175338" y="4799874"/>
            <a:ext cx="1456661" cy="2193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6747091-D64C-CFDF-89EF-E2CCC6A29559}"/>
              </a:ext>
            </a:extLst>
          </p:cNvPr>
          <p:cNvSpPr/>
          <p:nvPr/>
        </p:nvSpPr>
        <p:spPr bwMode="white">
          <a:xfrm>
            <a:off x="7222611" y="5238629"/>
            <a:ext cx="1742281" cy="267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70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D93172-B4B8-1CC0-EF15-AD442B40BC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053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ECE70A-D7CF-05F2-F18C-E9B40576EA13}"/>
              </a:ext>
            </a:extLst>
          </p:cNvPr>
          <p:cNvSpPr/>
          <p:nvPr/>
        </p:nvSpPr>
        <p:spPr bwMode="white">
          <a:xfrm>
            <a:off x="1491173" y="2950204"/>
            <a:ext cx="238016" cy="2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7D3869-FA0F-C4B8-D9D4-72E7182D6C3E}"/>
              </a:ext>
            </a:extLst>
          </p:cNvPr>
          <p:cNvSpPr/>
          <p:nvPr/>
        </p:nvSpPr>
        <p:spPr bwMode="white">
          <a:xfrm>
            <a:off x="6727537" y="2950204"/>
            <a:ext cx="190413" cy="2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E72EE0-51D7-529A-2089-1A03DFDB74D7}"/>
              </a:ext>
            </a:extLst>
          </p:cNvPr>
          <p:cNvSpPr/>
          <p:nvPr/>
        </p:nvSpPr>
        <p:spPr bwMode="white">
          <a:xfrm>
            <a:off x="1491173" y="3389130"/>
            <a:ext cx="238016" cy="2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439364-08D1-8419-A105-E4CA28453935}"/>
              </a:ext>
            </a:extLst>
          </p:cNvPr>
          <p:cNvSpPr/>
          <p:nvPr/>
        </p:nvSpPr>
        <p:spPr bwMode="white">
          <a:xfrm>
            <a:off x="6727537" y="3389130"/>
            <a:ext cx="190413" cy="219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15A95B4-633D-F522-70A3-C30749BF4A41}"/>
              </a:ext>
            </a:extLst>
          </p:cNvPr>
          <p:cNvSpPr/>
          <p:nvPr/>
        </p:nvSpPr>
        <p:spPr bwMode="white">
          <a:xfrm>
            <a:off x="1491173" y="3828055"/>
            <a:ext cx="238016" cy="209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91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6</cp:revision>
  <dcterms:created xsi:type="dcterms:W3CDTF">2023-07-10T09:28:00Z</dcterms:created>
  <dcterms:modified xsi:type="dcterms:W3CDTF">2023-07-12T15:30:12Z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