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34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4457F2-D86C-B301-0EF7-6A45DC519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115047" y="2590905"/>
            <a:ext cx="5961905" cy="8380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DA5D943-E6BF-239D-5069-CFC903D6E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95" y="3724314"/>
            <a:ext cx="10123809" cy="523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69FBF5-8B6C-5BF0-F206-968A55B80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83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458B90-1FE2-3EC0-12C3-B61271CC69FF}"/>
              </a:ext>
            </a:extLst>
          </p:cNvPr>
          <p:cNvSpPr/>
          <p:nvPr/>
        </p:nvSpPr>
        <p:spPr bwMode="white">
          <a:xfrm>
            <a:off x="1881520" y="1757641"/>
            <a:ext cx="437950" cy="162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3CAA2F-8436-941C-4E6C-D3C415D33061}"/>
              </a:ext>
            </a:extLst>
          </p:cNvPr>
          <p:cNvSpPr/>
          <p:nvPr/>
        </p:nvSpPr>
        <p:spPr bwMode="white">
          <a:xfrm>
            <a:off x="4299768" y="1585913"/>
            <a:ext cx="257945" cy="333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48552F-331A-D0E5-7234-60027240E94C}"/>
              </a:ext>
            </a:extLst>
          </p:cNvPr>
          <p:cNvSpPr/>
          <p:nvPr/>
        </p:nvSpPr>
        <p:spPr bwMode="white">
          <a:xfrm>
            <a:off x="6089652" y="1757641"/>
            <a:ext cx="456991" cy="162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D25276-E33A-A8DC-B358-5D090909A85E}"/>
              </a:ext>
            </a:extLst>
          </p:cNvPr>
          <p:cNvSpPr/>
          <p:nvPr/>
        </p:nvSpPr>
        <p:spPr bwMode="white">
          <a:xfrm>
            <a:off x="3073941" y="2042809"/>
            <a:ext cx="388010" cy="354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333548B-20D7-134A-A08A-2159F7DBFD4D}"/>
              </a:ext>
            </a:extLst>
          </p:cNvPr>
          <p:cNvSpPr/>
          <p:nvPr/>
        </p:nvSpPr>
        <p:spPr bwMode="white">
          <a:xfrm>
            <a:off x="2488845" y="2577830"/>
            <a:ext cx="345156" cy="26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92239A0-E209-8E6F-17C2-1C249FB77BD0}"/>
              </a:ext>
            </a:extLst>
          </p:cNvPr>
          <p:cNvSpPr/>
          <p:nvPr/>
        </p:nvSpPr>
        <p:spPr bwMode="white">
          <a:xfrm>
            <a:off x="6877456" y="2577830"/>
            <a:ext cx="345156" cy="277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4EEF00B-8E9E-7335-6E36-941F7F414F52}"/>
              </a:ext>
            </a:extLst>
          </p:cNvPr>
          <p:cNvSpPr/>
          <p:nvPr/>
        </p:nvSpPr>
        <p:spPr bwMode="white">
          <a:xfrm>
            <a:off x="5613619" y="3141557"/>
            <a:ext cx="447471" cy="162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3D79F91-7958-C0F8-B684-13CB97045D69}"/>
              </a:ext>
            </a:extLst>
          </p:cNvPr>
          <p:cNvSpPr/>
          <p:nvPr/>
        </p:nvSpPr>
        <p:spPr bwMode="white">
          <a:xfrm>
            <a:off x="1957685" y="3542415"/>
            <a:ext cx="504595" cy="219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870DF29-D23E-22F5-2CD9-CDBD1C949C20}"/>
              </a:ext>
            </a:extLst>
          </p:cNvPr>
          <p:cNvSpPr/>
          <p:nvPr/>
        </p:nvSpPr>
        <p:spPr bwMode="white">
          <a:xfrm>
            <a:off x="5566016" y="3599680"/>
            <a:ext cx="447471" cy="162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2AF54A2-38BA-BD78-32A5-DC12600B0D46}"/>
              </a:ext>
            </a:extLst>
          </p:cNvPr>
          <p:cNvSpPr/>
          <p:nvPr/>
        </p:nvSpPr>
        <p:spPr bwMode="white">
          <a:xfrm>
            <a:off x="3404826" y="4057804"/>
            <a:ext cx="456991" cy="162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2DF173F-27DE-FD9E-ECD3-00F76775B1D4}"/>
              </a:ext>
            </a:extLst>
          </p:cNvPr>
          <p:cNvSpPr/>
          <p:nvPr/>
        </p:nvSpPr>
        <p:spPr bwMode="white">
          <a:xfrm>
            <a:off x="7489190" y="3881336"/>
            <a:ext cx="247537" cy="338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ABBAAF-C510-B142-7918-258862307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45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943FFE-68F2-ABF1-F407-1BFBDA3922A0}"/>
              </a:ext>
            </a:extLst>
          </p:cNvPr>
          <p:cNvSpPr/>
          <p:nvPr/>
        </p:nvSpPr>
        <p:spPr bwMode="white">
          <a:xfrm>
            <a:off x="1510214" y="1708906"/>
            <a:ext cx="209454" cy="21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4C64BCE-2321-E7AA-190D-E6E20FE82E54}"/>
              </a:ext>
            </a:extLst>
          </p:cNvPr>
          <p:cNvSpPr/>
          <p:nvPr/>
        </p:nvSpPr>
        <p:spPr bwMode="white">
          <a:xfrm>
            <a:off x="1481652" y="2633208"/>
            <a:ext cx="257057" cy="209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2B16E3-0AFD-6941-3ECE-8486AA16971F}"/>
              </a:ext>
            </a:extLst>
          </p:cNvPr>
          <p:cNvSpPr/>
          <p:nvPr/>
        </p:nvSpPr>
        <p:spPr bwMode="white">
          <a:xfrm>
            <a:off x="1500694" y="3547981"/>
            <a:ext cx="228495" cy="21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1E2A0CB-5710-6F98-3618-6336E7E79914}"/>
              </a:ext>
            </a:extLst>
          </p:cNvPr>
          <p:cNvSpPr/>
          <p:nvPr/>
        </p:nvSpPr>
        <p:spPr bwMode="white">
          <a:xfrm>
            <a:off x="1510214" y="4472283"/>
            <a:ext cx="209454" cy="21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43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543CC2-DE54-336A-C01D-F9734E0E64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4" y="1080000"/>
            <a:ext cx="11520000" cy="4157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FCEDF1C-FCED-B8B6-9C91-85E8DE74A339}"/>
              </a:ext>
            </a:extLst>
          </p:cNvPr>
          <p:cNvSpPr/>
          <p:nvPr/>
        </p:nvSpPr>
        <p:spPr bwMode="white">
          <a:xfrm>
            <a:off x="2453369" y="2615178"/>
            <a:ext cx="809256" cy="276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69E3B4-CCC3-E0AF-2FBF-ACE7692D6964}"/>
              </a:ext>
            </a:extLst>
          </p:cNvPr>
          <p:cNvSpPr/>
          <p:nvPr/>
        </p:nvSpPr>
        <p:spPr bwMode="white">
          <a:xfrm>
            <a:off x="7299386" y="3082406"/>
            <a:ext cx="1742280" cy="266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195DCE-1277-BAA4-4802-C9E3577E5A4E}"/>
              </a:ext>
            </a:extLst>
          </p:cNvPr>
          <p:cNvSpPr/>
          <p:nvPr/>
        </p:nvSpPr>
        <p:spPr bwMode="white">
          <a:xfrm>
            <a:off x="3015088" y="4007328"/>
            <a:ext cx="761652" cy="266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82EDF90-92D3-774C-BB80-FA3616C01699}"/>
              </a:ext>
            </a:extLst>
          </p:cNvPr>
          <p:cNvSpPr/>
          <p:nvPr/>
        </p:nvSpPr>
        <p:spPr bwMode="white">
          <a:xfrm>
            <a:off x="5490460" y="4465021"/>
            <a:ext cx="504595" cy="266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62DDF62-5753-FC81-927D-1318C2B5C638}"/>
              </a:ext>
            </a:extLst>
          </p:cNvPr>
          <p:cNvSpPr/>
          <p:nvPr/>
        </p:nvSpPr>
        <p:spPr bwMode="white">
          <a:xfrm>
            <a:off x="2662824" y="4922714"/>
            <a:ext cx="818776" cy="219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8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CCCABA-9687-545D-3A68-24D60FF175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9" y="1080000"/>
            <a:ext cx="11520000" cy="4050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5E9E19-31E9-A82E-FB03-60256510D7BA}"/>
              </a:ext>
            </a:extLst>
          </p:cNvPr>
          <p:cNvSpPr/>
          <p:nvPr/>
        </p:nvSpPr>
        <p:spPr bwMode="white">
          <a:xfrm>
            <a:off x="2264223" y="4806619"/>
            <a:ext cx="180892" cy="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B210791-7EDF-B8EA-0B42-C14E601C1FF4}"/>
              </a:ext>
            </a:extLst>
          </p:cNvPr>
          <p:cNvSpPr/>
          <p:nvPr/>
        </p:nvSpPr>
        <p:spPr bwMode="white">
          <a:xfrm>
            <a:off x="5139462" y="4806619"/>
            <a:ext cx="199933" cy="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0379B38-8A63-3CE0-212A-34E8A998D389}"/>
              </a:ext>
            </a:extLst>
          </p:cNvPr>
          <p:cNvSpPr/>
          <p:nvPr/>
        </p:nvSpPr>
        <p:spPr bwMode="white">
          <a:xfrm>
            <a:off x="7843330" y="4806619"/>
            <a:ext cx="199933" cy="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DF3B5EC-51E0-2D97-422E-D54B2B6EE9E2}"/>
              </a:ext>
            </a:extLst>
          </p:cNvPr>
          <p:cNvSpPr/>
          <p:nvPr/>
        </p:nvSpPr>
        <p:spPr bwMode="white">
          <a:xfrm>
            <a:off x="10385347" y="4806619"/>
            <a:ext cx="152330" cy="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6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2023-07-10T09:28:00Z</dcterms:created>
  <dcterms:modified xsi:type="dcterms:W3CDTF">2023-07-12T15:43:09Z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