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E736E41-DD6B-DCF3-6A3A-8BEC8AC4C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115047" y="2590905"/>
            <a:ext cx="5961905" cy="8380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7D1B49-5FF1-E10D-7D68-03AC40742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666" y="3681448"/>
            <a:ext cx="7066667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EC7ED0-37F9-A1FF-44D4-01880D3C3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96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B03399-0734-7CD8-EE0B-714ABC7630C8}"/>
              </a:ext>
            </a:extLst>
          </p:cNvPr>
          <p:cNvSpPr/>
          <p:nvPr/>
        </p:nvSpPr>
        <p:spPr bwMode="white">
          <a:xfrm>
            <a:off x="1500694" y="1661190"/>
            <a:ext cx="228495" cy="219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F0517B-83F6-3C8D-C3B9-8DD13DF90829}"/>
              </a:ext>
            </a:extLst>
          </p:cNvPr>
          <p:cNvSpPr/>
          <p:nvPr/>
        </p:nvSpPr>
        <p:spPr bwMode="white">
          <a:xfrm>
            <a:off x="1510214" y="2099466"/>
            <a:ext cx="209454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FACDCD-5BD7-90D3-7472-3C31F3B052B8}"/>
              </a:ext>
            </a:extLst>
          </p:cNvPr>
          <p:cNvSpPr/>
          <p:nvPr/>
        </p:nvSpPr>
        <p:spPr bwMode="white">
          <a:xfrm>
            <a:off x="1500694" y="2528213"/>
            <a:ext cx="228495" cy="228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307C9E-A2F7-9ADB-C236-0DA0861FFD89}"/>
              </a:ext>
            </a:extLst>
          </p:cNvPr>
          <p:cNvSpPr/>
          <p:nvPr/>
        </p:nvSpPr>
        <p:spPr bwMode="white">
          <a:xfrm>
            <a:off x="1481652" y="2976016"/>
            <a:ext cx="257057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C3608F7-3C3B-2D67-C777-DEAAC85951EF}"/>
              </a:ext>
            </a:extLst>
          </p:cNvPr>
          <p:cNvSpPr/>
          <p:nvPr/>
        </p:nvSpPr>
        <p:spPr bwMode="white">
          <a:xfrm>
            <a:off x="1472132" y="3404763"/>
            <a:ext cx="266578" cy="219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E8FC27-A6FE-993D-9C4F-AA53EAD53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9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4D2EBB-D1F7-7A36-3F8A-9E0A4E82CC57}"/>
              </a:ext>
            </a:extLst>
          </p:cNvPr>
          <p:cNvSpPr/>
          <p:nvPr/>
        </p:nvSpPr>
        <p:spPr bwMode="white">
          <a:xfrm>
            <a:off x="1500694" y="1651954"/>
            <a:ext cx="228495" cy="219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1FFD7E-48C7-C121-FA63-0AF15795CD26}"/>
              </a:ext>
            </a:extLst>
          </p:cNvPr>
          <p:cNvSpPr/>
          <p:nvPr/>
        </p:nvSpPr>
        <p:spPr bwMode="white">
          <a:xfrm>
            <a:off x="1500694" y="2528951"/>
            <a:ext cx="228495" cy="219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9E4BD8-4A57-83A4-F9C4-DBB1DC1623CF}"/>
              </a:ext>
            </a:extLst>
          </p:cNvPr>
          <p:cNvSpPr/>
          <p:nvPr/>
        </p:nvSpPr>
        <p:spPr bwMode="white">
          <a:xfrm>
            <a:off x="1472132" y="3396416"/>
            <a:ext cx="266578" cy="219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A27F1F9-7343-487B-C8BC-F2045BD58044}"/>
              </a:ext>
            </a:extLst>
          </p:cNvPr>
          <p:cNvSpPr/>
          <p:nvPr/>
        </p:nvSpPr>
        <p:spPr bwMode="white">
          <a:xfrm>
            <a:off x="1500694" y="4263881"/>
            <a:ext cx="228495" cy="228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6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5FE8A3-3652-9EF1-9BDE-40C62C8B7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08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ACF3A0-1FE7-7963-444F-786BEFD30D8B}"/>
              </a:ext>
            </a:extLst>
          </p:cNvPr>
          <p:cNvSpPr/>
          <p:nvPr/>
        </p:nvSpPr>
        <p:spPr bwMode="white">
          <a:xfrm>
            <a:off x="5328000" y="1747626"/>
            <a:ext cx="695008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68E064-FF87-CDF7-AA50-5B3AAFC7649C}"/>
              </a:ext>
            </a:extLst>
          </p:cNvPr>
          <p:cNvSpPr/>
          <p:nvPr/>
        </p:nvSpPr>
        <p:spPr bwMode="white">
          <a:xfrm>
            <a:off x="4756760" y="2176815"/>
            <a:ext cx="695008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4386CD1-4D8B-3728-84E1-64CD7E667A26}"/>
              </a:ext>
            </a:extLst>
          </p:cNvPr>
          <p:cNvSpPr/>
          <p:nvPr/>
        </p:nvSpPr>
        <p:spPr bwMode="white">
          <a:xfrm>
            <a:off x="6346710" y="2558316"/>
            <a:ext cx="552198" cy="219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201004-95A3-835A-1FA6-3630F7B711ED}"/>
              </a:ext>
            </a:extLst>
          </p:cNvPr>
          <p:cNvSpPr/>
          <p:nvPr/>
        </p:nvSpPr>
        <p:spPr bwMode="white">
          <a:xfrm>
            <a:off x="6213421" y="2987504"/>
            <a:ext cx="276099" cy="22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6DB476-2687-E4D9-3314-E1CBB430CFDC}"/>
              </a:ext>
            </a:extLst>
          </p:cNvPr>
          <p:cNvSpPr/>
          <p:nvPr/>
        </p:nvSpPr>
        <p:spPr bwMode="white">
          <a:xfrm>
            <a:off x="5965884" y="3426231"/>
            <a:ext cx="571239" cy="22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F17CC5-3200-5BEF-728D-240343F44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43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F74674-423E-F38F-FB30-2E98BC83BC90}"/>
              </a:ext>
            </a:extLst>
          </p:cNvPr>
          <p:cNvSpPr/>
          <p:nvPr/>
        </p:nvSpPr>
        <p:spPr bwMode="white">
          <a:xfrm>
            <a:off x="6841785" y="4432601"/>
            <a:ext cx="1332892" cy="21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30226B-92A2-E23A-D339-2C25A18FF201}"/>
              </a:ext>
            </a:extLst>
          </p:cNvPr>
          <p:cNvSpPr/>
          <p:nvPr/>
        </p:nvSpPr>
        <p:spPr bwMode="white">
          <a:xfrm>
            <a:off x="6822743" y="5308849"/>
            <a:ext cx="1361454" cy="2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19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890DB8-F7A2-6EDD-6A57-1BD0E5F6CD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846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E0D162-486F-A81B-20B2-E45112AEECC1}"/>
              </a:ext>
            </a:extLst>
          </p:cNvPr>
          <p:cNvSpPr/>
          <p:nvPr/>
        </p:nvSpPr>
        <p:spPr bwMode="white">
          <a:xfrm>
            <a:off x="6403834" y="1635000"/>
            <a:ext cx="3208461" cy="220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CCCF9DE-D262-6CF4-8BAC-04EC904CF11C}"/>
              </a:ext>
            </a:extLst>
          </p:cNvPr>
          <p:cNvSpPr/>
          <p:nvPr/>
        </p:nvSpPr>
        <p:spPr bwMode="white">
          <a:xfrm>
            <a:off x="6403834" y="2505776"/>
            <a:ext cx="3094214" cy="258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3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2023-07-10T09:28:00Z</dcterms:created>
  <dcterms:modified xsi:type="dcterms:W3CDTF">2023-07-12T14:30:49Z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