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4" r:id="rId4"/>
    <p:sldId id="273" r:id="rId5"/>
    <p:sldId id="272" r:id="rId6"/>
    <p:sldId id="271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336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530A0C-8D95-5E6E-4012-4986C8ABC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421692" cy="607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93DDC6-ECD1-F74E-14BE-2E872EB567C5}"/>
              </a:ext>
            </a:extLst>
          </p:cNvPr>
          <p:cNvSpPr>
            <a:spLocks/>
          </p:cNvSpPr>
          <p:nvPr/>
        </p:nvSpPr>
        <p:spPr bwMode="white">
          <a:xfrm>
            <a:off x="1115153" y="1011373"/>
            <a:ext cx="226546" cy="21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A10E92-E049-04B6-B84D-D1C9E59425D3}"/>
              </a:ext>
            </a:extLst>
          </p:cNvPr>
          <p:cNvSpPr>
            <a:spLocks/>
          </p:cNvSpPr>
          <p:nvPr/>
        </p:nvSpPr>
        <p:spPr bwMode="white">
          <a:xfrm>
            <a:off x="1124592" y="2040356"/>
            <a:ext cx="217106" cy="207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8C605D-5989-4139-2640-689B2F505C9A}"/>
              </a:ext>
            </a:extLst>
          </p:cNvPr>
          <p:cNvSpPr>
            <a:spLocks/>
          </p:cNvSpPr>
          <p:nvPr/>
        </p:nvSpPr>
        <p:spPr bwMode="white">
          <a:xfrm>
            <a:off x="1115153" y="3569670"/>
            <a:ext cx="226546" cy="21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A25B91-F858-1BC7-6D1D-7357AD42B092}"/>
              </a:ext>
            </a:extLst>
          </p:cNvPr>
          <p:cNvSpPr>
            <a:spLocks/>
          </p:cNvSpPr>
          <p:nvPr/>
        </p:nvSpPr>
        <p:spPr bwMode="white">
          <a:xfrm>
            <a:off x="1115153" y="4589214"/>
            <a:ext cx="226546" cy="21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ED778E-90C0-4FD8-858B-93471E00C831}"/>
              </a:ext>
            </a:extLst>
          </p:cNvPr>
          <p:cNvSpPr>
            <a:spLocks/>
          </p:cNvSpPr>
          <p:nvPr/>
        </p:nvSpPr>
        <p:spPr bwMode="white">
          <a:xfrm>
            <a:off x="1124592" y="5618197"/>
            <a:ext cx="217106" cy="207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B3689B-FC5D-9A2E-3B28-E7F7C2386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40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B23C57-5431-01E6-BD42-E70932459DD9}"/>
              </a:ext>
            </a:extLst>
          </p:cNvPr>
          <p:cNvSpPr/>
          <p:nvPr/>
        </p:nvSpPr>
        <p:spPr bwMode="white">
          <a:xfrm>
            <a:off x="1692892" y="2686686"/>
            <a:ext cx="228495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98C10E-87A9-9E1F-E537-7ADD7205C3F3}"/>
              </a:ext>
            </a:extLst>
          </p:cNvPr>
          <p:cNvSpPr/>
          <p:nvPr/>
        </p:nvSpPr>
        <p:spPr bwMode="white">
          <a:xfrm>
            <a:off x="3806479" y="2696221"/>
            <a:ext cx="228495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4AFC7C-F372-FDC6-80F4-35AE129FADC3}"/>
              </a:ext>
            </a:extLst>
          </p:cNvPr>
          <p:cNvSpPr/>
          <p:nvPr/>
        </p:nvSpPr>
        <p:spPr bwMode="white">
          <a:xfrm>
            <a:off x="5929586" y="2696221"/>
            <a:ext cx="209454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E594CB-DAF1-4AEF-DDCB-D8B94EC0FBBD}"/>
              </a:ext>
            </a:extLst>
          </p:cNvPr>
          <p:cNvSpPr/>
          <p:nvPr/>
        </p:nvSpPr>
        <p:spPr bwMode="white">
          <a:xfrm>
            <a:off x="8043173" y="2696221"/>
            <a:ext cx="199932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1F965F-72DC-2C96-E1F1-9C2DF3E664DC}"/>
              </a:ext>
            </a:extLst>
          </p:cNvPr>
          <p:cNvSpPr/>
          <p:nvPr/>
        </p:nvSpPr>
        <p:spPr bwMode="white">
          <a:xfrm>
            <a:off x="10137719" y="2696221"/>
            <a:ext cx="266578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4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649EAC-876B-6692-44CB-66891B80F2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22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C6F720-1258-7220-B1A0-6BBB72D3BF4B}"/>
              </a:ext>
            </a:extLst>
          </p:cNvPr>
          <p:cNvSpPr/>
          <p:nvPr/>
        </p:nvSpPr>
        <p:spPr bwMode="white">
          <a:xfrm>
            <a:off x="5701090" y="1788359"/>
            <a:ext cx="228495" cy="219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45A067-B747-C3AA-CDF5-B05054E6310B}"/>
              </a:ext>
            </a:extLst>
          </p:cNvPr>
          <p:cNvSpPr/>
          <p:nvPr/>
        </p:nvSpPr>
        <p:spPr bwMode="white">
          <a:xfrm>
            <a:off x="2102280" y="3597614"/>
            <a:ext cx="238016" cy="20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A99041-7F4B-2DB5-5DDB-B72BE269A184}"/>
              </a:ext>
            </a:extLst>
          </p:cNvPr>
          <p:cNvSpPr/>
          <p:nvPr/>
        </p:nvSpPr>
        <p:spPr bwMode="white">
          <a:xfrm>
            <a:off x="2073719" y="4197525"/>
            <a:ext cx="257057" cy="20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FD8967-3265-600D-CD83-C63080393451}"/>
              </a:ext>
            </a:extLst>
          </p:cNvPr>
          <p:cNvSpPr/>
          <p:nvPr/>
        </p:nvSpPr>
        <p:spPr bwMode="white">
          <a:xfrm>
            <a:off x="7595702" y="5406869"/>
            <a:ext cx="209454" cy="20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2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550233-A382-EB75-FD31-E160DFBB64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95169"/>
            <a:ext cx="11520000" cy="5666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0B19E0-9001-09AC-E9BD-96B55F827A60}"/>
              </a:ext>
            </a:extLst>
          </p:cNvPr>
          <p:cNvSpPr/>
          <p:nvPr/>
        </p:nvSpPr>
        <p:spPr bwMode="white">
          <a:xfrm>
            <a:off x="3994710" y="1118957"/>
            <a:ext cx="199933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0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2423FB-DDD4-5170-94B3-3AF41A2977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5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D1D4CE-2535-2885-96CE-A5B5D67F18AE}"/>
              </a:ext>
            </a:extLst>
          </p:cNvPr>
          <p:cNvSpPr/>
          <p:nvPr/>
        </p:nvSpPr>
        <p:spPr bwMode="white">
          <a:xfrm>
            <a:off x="8404958" y="2142792"/>
            <a:ext cx="1485224" cy="43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8673A5-AEF7-DDDE-9FBA-922628C12B8E}"/>
              </a:ext>
            </a:extLst>
          </p:cNvPr>
          <p:cNvSpPr/>
          <p:nvPr/>
        </p:nvSpPr>
        <p:spPr bwMode="white">
          <a:xfrm>
            <a:off x="5891504" y="3563306"/>
            <a:ext cx="933024" cy="42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3367C5-3E62-99A1-0CA2-E7B5C9D1D4A5}"/>
              </a:ext>
            </a:extLst>
          </p:cNvPr>
          <p:cNvSpPr/>
          <p:nvPr/>
        </p:nvSpPr>
        <p:spPr bwMode="white">
          <a:xfrm>
            <a:off x="3739834" y="4983819"/>
            <a:ext cx="866380" cy="42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4354EC-D588-83F8-5FD1-E5A5E568F4BD}"/>
              </a:ext>
            </a:extLst>
          </p:cNvPr>
          <p:cNvSpPr/>
          <p:nvPr/>
        </p:nvSpPr>
        <p:spPr bwMode="white">
          <a:xfrm>
            <a:off x="7871801" y="4983819"/>
            <a:ext cx="1094876" cy="42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3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2764FE-1FBA-B7FB-F94E-9ACF9F1CFC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0" y="629632"/>
            <a:ext cx="11520000" cy="4305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CD1944-A53E-6D1E-2B19-05E810D1A332}"/>
              </a:ext>
            </a:extLst>
          </p:cNvPr>
          <p:cNvSpPr/>
          <p:nvPr/>
        </p:nvSpPr>
        <p:spPr bwMode="white">
          <a:xfrm>
            <a:off x="1353061" y="1020159"/>
            <a:ext cx="675966" cy="43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B4AF9C-B6B0-D17A-869E-EF4288CC38A9}"/>
              </a:ext>
            </a:extLst>
          </p:cNvPr>
          <p:cNvSpPr/>
          <p:nvPr/>
        </p:nvSpPr>
        <p:spPr bwMode="white">
          <a:xfrm>
            <a:off x="9740763" y="1029684"/>
            <a:ext cx="933023" cy="4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1AC504-5265-623B-818E-A9E05E31776F}"/>
              </a:ext>
            </a:extLst>
          </p:cNvPr>
          <p:cNvSpPr/>
          <p:nvPr/>
        </p:nvSpPr>
        <p:spPr bwMode="white">
          <a:xfrm>
            <a:off x="5894416" y="1029684"/>
            <a:ext cx="866380" cy="6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251D730-1182-466F-5DF5-37CB6DF1D7B2}"/>
              </a:ext>
            </a:extLst>
          </p:cNvPr>
          <p:cNvSpPr/>
          <p:nvPr/>
        </p:nvSpPr>
        <p:spPr bwMode="white">
          <a:xfrm>
            <a:off x="3123904" y="2439391"/>
            <a:ext cx="1494743" cy="4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54CA1F-BE8E-1E70-0798-B9886B01E32E}"/>
              </a:ext>
            </a:extLst>
          </p:cNvPr>
          <p:cNvSpPr/>
          <p:nvPr/>
        </p:nvSpPr>
        <p:spPr bwMode="white">
          <a:xfrm>
            <a:off x="9578912" y="2439391"/>
            <a:ext cx="1247206" cy="43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8276BB6-B0AE-FCCE-289F-0C2D35344EA1}"/>
              </a:ext>
            </a:extLst>
          </p:cNvPr>
          <p:cNvSpPr/>
          <p:nvPr/>
        </p:nvSpPr>
        <p:spPr bwMode="white">
          <a:xfrm>
            <a:off x="4647210" y="3858624"/>
            <a:ext cx="1304330" cy="43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9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D3BCC3-F993-7558-9E22-706F55FA5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683138" cy="6319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2C9A4A-9F93-666D-345A-84F7A6FFEAAE}"/>
              </a:ext>
            </a:extLst>
          </p:cNvPr>
          <p:cNvSpPr/>
          <p:nvPr/>
        </p:nvSpPr>
        <p:spPr bwMode="white">
          <a:xfrm>
            <a:off x="1419484" y="2790594"/>
            <a:ext cx="211897" cy="212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BE1482-0890-57E8-61DA-4A0C3868B613}"/>
              </a:ext>
            </a:extLst>
          </p:cNvPr>
          <p:cNvSpPr/>
          <p:nvPr/>
        </p:nvSpPr>
        <p:spPr bwMode="white">
          <a:xfrm>
            <a:off x="1401827" y="3586061"/>
            <a:ext cx="247213" cy="203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92CFDD-3E2E-CD84-F384-196BBC64A380}"/>
              </a:ext>
            </a:extLst>
          </p:cNvPr>
          <p:cNvSpPr/>
          <p:nvPr/>
        </p:nvSpPr>
        <p:spPr bwMode="white">
          <a:xfrm>
            <a:off x="1401827" y="4381529"/>
            <a:ext cx="238384" cy="203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2B20C9-52E6-C4E4-85B1-29F7EAB55C72}"/>
              </a:ext>
            </a:extLst>
          </p:cNvPr>
          <p:cNvSpPr/>
          <p:nvPr/>
        </p:nvSpPr>
        <p:spPr bwMode="white">
          <a:xfrm>
            <a:off x="1428314" y="5176996"/>
            <a:ext cx="203067" cy="19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563A01-8E9D-DE0F-1F4F-7AC771787475}"/>
              </a:ext>
            </a:extLst>
          </p:cNvPr>
          <p:cNvSpPr/>
          <p:nvPr/>
        </p:nvSpPr>
        <p:spPr bwMode="white">
          <a:xfrm>
            <a:off x="1401827" y="5963625"/>
            <a:ext cx="238384" cy="19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1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9A5D8D-02E6-A5FE-E7F9-9D0C98636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2" r="37488"/>
          <a:stretch/>
        </p:blipFill>
        <p:spPr>
          <a:xfrm>
            <a:off x="4302370" y="2528769"/>
            <a:ext cx="4126523" cy="1409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E48F5B-C24E-101A-CF36-AD9257F5C8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4" y="676523"/>
            <a:ext cx="11520000" cy="3548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FE8D9E-31F6-A950-7C09-8BEA5DA26B52}"/>
              </a:ext>
            </a:extLst>
          </p:cNvPr>
          <p:cNvSpPr/>
          <p:nvPr/>
        </p:nvSpPr>
        <p:spPr bwMode="white">
          <a:xfrm>
            <a:off x="10210800" y="538202"/>
            <a:ext cx="1645754" cy="128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261F06-724D-D5AF-C076-4A1F93DD2B12}"/>
              </a:ext>
            </a:extLst>
          </p:cNvPr>
          <p:cNvSpPr/>
          <p:nvPr/>
        </p:nvSpPr>
        <p:spPr bwMode="white">
          <a:xfrm>
            <a:off x="1098206" y="1821242"/>
            <a:ext cx="228495" cy="21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E2338B-CA55-E97E-BDD2-5BF61771CADB}"/>
              </a:ext>
            </a:extLst>
          </p:cNvPr>
          <p:cNvSpPr/>
          <p:nvPr/>
        </p:nvSpPr>
        <p:spPr bwMode="white">
          <a:xfrm>
            <a:off x="1079165" y="2336365"/>
            <a:ext cx="257057" cy="21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0D38A5-D4FE-F3B6-5C7E-BC1F006CD1AE}"/>
              </a:ext>
            </a:extLst>
          </p:cNvPr>
          <p:cNvSpPr/>
          <p:nvPr/>
        </p:nvSpPr>
        <p:spPr bwMode="white">
          <a:xfrm>
            <a:off x="1107727" y="2851489"/>
            <a:ext cx="218975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FA9A0D-73F3-25F4-0DF9-74405ECFD1D2}"/>
              </a:ext>
            </a:extLst>
          </p:cNvPr>
          <p:cNvSpPr/>
          <p:nvPr/>
        </p:nvSpPr>
        <p:spPr bwMode="white">
          <a:xfrm>
            <a:off x="1098206" y="3357073"/>
            <a:ext cx="228495" cy="21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C345A6-DAA5-7FAD-48B5-7D768C755BC2}"/>
              </a:ext>
            </a:extLst>
          </p:cNvPr>
          <p:cNvSpPr/>
          <p:nvPr/>
        </p:nvSpPr>
        <p:spPr bwMode="white">
          <a:xfrm>
            <a:off x="1107727" y="3872197"/>
            <a:ext cx="218975" cy="21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4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4A0623-FA6A-A51E-92F1-2684300777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" y="571015"/>
            <a:ext cx="11520000" cy="3052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7E946A-8818-D7EC-7759-2F266DB89877}"/>
              </a:ext>
            </a:extLst>
          </p:cNvPr>
          <p:cNvSpPr/>
          <p:nvPr/>
        </p:nvSpPr>
        <p:spPr bwMode="white">
          <a:xfrm>
            <a:off x="1637970" y="3280432"/>
            <a:ext cx="295140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3AD97BC-DFE7-083B-1DA2-0B0A83B73CBA}"/>
              </a:ext>
            </a:extLst>
          </p:cNvPr>
          <p:cNvSpPr/>
          <p:nvPr/>
        </p:nvSpPr>
        <p:spPr bwMode="white">
          <a:xfrm>
            <a:off x="3742037" y="3280432"/>
            <a:ext cx="304661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4DC425-DEA6-C36F-F2F2-F9BCC2095D4B}"/>
              </a:ext>
            </a:extLst>
          </p:cNvPr>
          <p:cNvSpPr/>
          <p:nvPr/>
        </p:nvSpPr>
        <p:spPr bwMode="white">
          <a:xfrm>
            <a:off x="5903227" y="3299513"/>
            <a:ext cx="24753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509047E-9050-1B45-ABD6-142CF401A754}"/>
              </a:ext>
            </a:extLst>
          </p:cNvPr>
          <p:cNvSpPr/>
          <p:nvPr/>
        </p:nvSpPr>
        <p:spPr bwMode="white">
          <a:xfrm>
            <a:off x="7969210" y="3280432"/>
            <a:ext cx="304661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CCABC3A-12BF-98EE-2F73-FD240AF81280}"/>
              </a:ext>
            </a:extLst>
          </p:cNvPr>
          <p:cNvSpPr/>
          <p:nvPr/>
        </p:nvSpPr>
        <p:spPr bwMode="white">
          <a:xfrm>
            <a:off x="10130400" y="3299513"/>
            <a:ext cx="24753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79D5B3-916B-E73F-466B-51B23E023F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53077"/>
            <a:ext cx="11520000" cy="3083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48F386-FEC2-71C4-6634-AA0B8FB1532C}"/>
              </a:ext>
            </a:extLst>
          </p:cNvPr>
          <p:cNvSpPr/>
          <p:nvPr/>
        </p:nvSpPr>
        <p:spPr bwMode="white">
          <a:xfrm>
            <a:off x="1093090" y="1359469"/>
            <a:ext cx="266578" cy="210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0E4EE9-C252-590A-345B-654714FCDEDB}"/>
              </a:ext>
            </a:extLst>
          </p:cNvPr>
          <p:cNvSpPr/>
          <p:nvPr/>
        </p:nvSpPr>
        <p:spPr bwMode="white">
          <a:xfrm>
            <a:off x="1102611" y="1865398"/>
            <a:ext cx="257057" cy="210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B162B8-9DD1-A326-889A-1C4B541C485A}"/>
              </a:ext>
            </a:extLst>
          </p:cNvPr>
          <p:cNvSpPr/>
          <p:nvPr/>
        </p:nvSpPr>
        <p:spPr bwMode="white">
          <a:xfrm>
            <a:off x="1112132" y="2371328"/>
            <a:ext cx="228495" cy="21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B31EE3-8180-5509-66B5-9A3F7A3A1551}"/>
              </a:ext>
            </a:extLst>
          </p:cNvPr>
          <p:cNvSpPr/>
          <p:nvPr/>
        </p:nvSpPr>
        <p:spPr bwMode="white">
          <a:xfrm>
            <a:off x="1102611" y="2886803"/>
            <a:ext cx="257057" cy="210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DCC9B1-B893-AD0A-1F74-C7736241B02F}"/>
              </a:ext>
            </a:extLst>
          </p:cNvPr>
          <p:cNvSpPr/>
          <p:nvPr/>
        </p:nvSpPr>
        <p:spPr bwMode="white">
          <a:xfrm>
            <a:off x="1121652" y="3402279"/>
            <a:ext cx="218975" cy="210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709425-5DDB-5166-0DF4-F8EDADBE58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7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FC7F28-F059-1327-C61F-85A6F37BE71E}"/>
              </a:ext>
            </a:extLst>
          </p:cNvPr>
          <p:cNvSpPr/>
          <p:nvPr/>
        </p:nvSpPr>
        <p:spPr bwMode="white">
          <a:xfrm>
            <a:off x="1083570" y="1551225"/>
            <a:ext cx="266578" cy="21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820226-84C3-76E2-25E4-A0784BA74F79}"/>
              </a:ext>
            </a:extLst>
          </p:cNvPr>
          <p:cNvSpPr/>
          <p:nvPr/>
        </p:nvSpPr>
        <p:spPr bwMode="white">
          <a:xfrm>
            <a:off x="1102611" y="2570913"/>
            <a:ext cx="228495" cy="21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00D2CCFA-5AA6-81F3-047C-BFFA8CECA0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5" y="3416486"/>
            <a:ext cx="11520000" cy="118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45D790-D630-9C84-5292-8BD5D4B07D9F}"/>
              </a:ext>
            </a:extLst>
          </p:cNvPr>
          <p:cNvSpPr/>
          <p:nvPr/>
        </p:nvSpPr>
        <p:spPr bwMode="white">
          <a:xfrm>
            <a:off x="1082287" y="3732441"/>
            <a:ext cx="218975" cy="21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19EE6C-FBAD-5624-3D95-2499259D04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58585"/>
            <a:ext cx="11520000" cy="3113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5A68A9-A91E-5A05-9B56-92BB75602DF9}"/>
              </a:ext>
            </a:extLst>
          </p:cNvPr>
          <p:cNvSpPr/>
          <p:nvPr/>
        </p:nvSpPr>
        <p:spPr bwMode="white">
          <a:xfrm>
            <a:off x="967140" y="1434658"/>
            <a:ext cx="266578" cy="209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A37DEE-5148-D4F3-B8E0-0415842AA6F6}"/>
              </a:ext>
            </a:extLst>
          </p:cNvPr>
          <p:cNvSpPr/>
          <p:nvPr/>
        </p:nvSpPr>
        <p:spPr bwMode="white">
          <a:xfrm>
            <a:off x="995702" y="2463052"/>
            <a:ext cx="218975" cy="209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9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65CE4C-EC62-260A-5455-F59FDBF0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" y="559292"/>
            <a:ext cx="11520000" cy="3626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30984D-76FA-1224-AFBC-568AFDD5F9BC}"/>
              </a:ext>
            </a:extLst>
          </p:cNvPr>
          <p:cNvSpPr/>
          <p:nvPr/>
        </p:nvSpPr>
        <p:spPr bwMode="white">
          <a:xfrm>
            <a:off x="1114334" y="1723720"/>
            <a:ext cx="257057" cy="20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EF472A-253A-B2E6-7378-283CF2751010}"/>
              </a:ext>
            </a:extLst>
          </p:cNvPr>
          <p:cNvSpPr/>
          <p:nvPr/>
        </p:nvSpPr>
        <p:spPr bwMode="white">
          <a:xfrm>
            <a:off x="1142896" y="2239123"/>
            <a:ext cx="218975" cy="20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F84F94-6F91-EB8E-A358-0F128450B53B}"/>
              </a:ext>
            </a:extLst>
          </p:cNvPr>
          <p:cNvSpPr/>
          <p:nvPr/>
        </p:nvSpPr>
        <p:spPr bwMode="white">
          <a:xfrm>
            <a:off x="1133375" y="2754525"/>
            <a:ext cx="228495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2C6D32-25D9-62C1-26CC-D2E3CB54F931}"/>
              </a:ext>
            </a:extLst>
          </p:cNvPr>
          <p:cNvSpPr/>
          <p:nvPr/>
        </p:nvSpPr>
        <p:spPr bwMode="white">
          <a:xfrm>
            <a:off x="1114334" y="3269928"/>
            <a:ext cx="257057" cy="20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CAEA4D-A4BE-09E1-4E5E-226CE79E0077}"/>
              </a:ext>
            </a:extLst>
          </p:cNvPr>
          <p:cNvSpPr/>
          <p:nvPr/>
        </p:nvSpPr>
        <p:spPr bwMode="white">
          <a:xfrm>
            <a:off x="1142896" y="3785331"/>
            <a:ext cx="218975" cy="20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58ADA9-0539-A53D-A883-46AA8BFD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7" y="746862"/>
            <a:ext cx="11520000" cy="3057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938623-2069-2E60-3A8C-71117FB5A101}"/>
              </a:ext>
            </a:extLst>
          </p:cNvPr>
          <p:cNvSpPr/>
          <p:nvPr/>
        </p:nvSpPr>
        <p:spPr bwMode="white">
          <a:xfrm>
            <a:off x="1145099" y="1375448"/>
            <a:ext cx="228495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6EBACE-31FC-3698-46C4-2D2F9978CBCA}"/>
              </a:ext>
            </a:extLst>
          </p:cNvPr>
          <p:cNvSpPr/>
          <p:nvPr/>
        </p:nvSpPr>
        <p:spPr bwMode="white">
          <a:xfrm>
            <a:off x="1126058" y="1889745"/>
            <a:ext cx="257057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3B46D0-878F-E8EC-75FF-D56FD614BC8A}"/>
              </a:ext>
            </a:extLst>
          </p:cNvPr>
          <p:cNvSpPr/>
          <p:nvPr/>
        </p:nvSpPr>
        <p:spPr bwMode="white">
          <a:xfrm>
            <a:off x="1145099" y="2404043"/>
            <a:ext cx="228495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0BE531-0A59-5156-46C1-3EF41FDB07E1}"/>
              </a:ext>
            </a:extLst>
          </p:cNvPr>
          <p:cNvSpPr/>
          <p:nvPr/>
        </p:nvSpPr>
        <p:spPr bwMode="white">
          <a:xfrm>
            <a:off x="1154620" y="2918341"/>
            <a:ext cx="218975" cy="20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909B86-1F46-E90E-26ED-7B761CA0ED74}"/>
              </a:ext>
            </a:extLst>
          </p:cNvPr>
          <p:cNvSpPr/>
          <p:nvPr/>
        </p:nvSpPr>
        <p:spPr bwMode="white">
          <a:xfrm>
            <a:off x="1145099" y="3432638"/>
            <a:ext cx="228495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2023-07-15T17:21:33Z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