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2" d="100"/>
          <a:sy n="72" d="100"/>
        </p:scale>
        <p:origin x="7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BEAA5B-6563-3521-F6AB-4329B387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0157"/>
          <a:stretch/>
        </p:blipFill>
        <p:spPr>
          <a:xfrm>
            <a:off x="3687992" y="2475878"/>
            <a:ext cx="5020074" cy="1352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E2D6ED-6798-16C9-17E1-A4A755BDA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48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274A8F-08D9-3D69-1581-E9ABCE7C476E}"/>
              </a:ext>
            </a:extLst>
          </p:cNvPr>
          <p:cNvSpPr/>
          <p:nvPr/>
        </p:nvSpPr>
        <p:spPr bwMode="white">
          <a:xfrm>
            <a:off x="7928925" y="2293490"/>
            <a:ext cx="1418578" cy="4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FEFB8F-2844-E5F4-4A06-540A2F3E1E1B}"/>
              </a:ext>
            </a:extLst>
          </p:cNvPr>
          <p:cNvSpPr/>
          <p:nvPr/>
        </p:nvSpPr>
        <p:spPr bwMode="white">
          <a:xfrm>
            <a:off x="4948958" y="3493588"/>
            <a:ext cx="904462" cy="4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6A6128-D9BD-F747-5CC6-EE0F4413EA94}"/>
              </a:ext>
            </a:extLst>
          </p:cNvPr>
          <p:cNvSpPr/>
          <p:nvPr/>
        </p:nvSpPr>
        <p:spPr bwMode="white">
          <a:xfrm>
            <a:off x="9661685" y="3493588"/>
            <a:ext cx="2044762" cy="6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69494D-496B-4C6F-6428-E7E8C6BC2A7D}"/>
              </a:ext>
            </a:extLst>
          </p:cNvPr>
          <p:cNvSpPr/>
          <p:nvPr/>
        </p:nvSpPr>
        <p:spPr bwMode="white">
          <a:xfrm>
            <a:off x="7252958" y="4693685"/>
            <a:ext cx="1056793" cy="6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8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C16288-48C5-1135-944A-E7DDD8971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3" y="615182"/>
            <a:ext cx="11520000" cy="3606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6449FC5-5650-175A-D336-DE7FA3E8A7A5}"/>
              </a:ext>
            </a:extLst>
          </p:cNvPr>
          <p:cNvSpPr/>
          <p:nvPr/>
        </p:nvSpPr>
        <p:spPr bwMode="white">
          <a:xfrm>
            <a:off x="837145" y="987278"/>
            <a:ext cx="1675636" cy="515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2C6268-191A-55F3-C42A-2548094265C5}"/>
              </a:ext>
            </a:extLst>
          </p:cNvPr>
          <p:cNvSpPr/>
          <p:nvPr/>
        </p:nvSpPr>
        <p:spPr bwMode="white">
          <a:xfrm>
            <a:off x="8520318" y="1054065"/>
            <a:ext cx="761652" cy="448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D48D1C-72ED-C891-6304-C1E7A2036692}"/>
              </a:ext>
            </a:extLst>
          </p:cNvPr>
          <p:cNvSpPr/>
          <p:nvPr/>
        </p:nvSpPr>
        <p:spPr bwMode="white">
          <a:xfrm>
            <a:off x="789542" y="2103569"/>
            <a:ext cx="1780363" cy="601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CA4AB5-2EEA-9510-7180-5C34F559E137}"/>
              </a:ext>
            </a:extLst>
          </p:cNvPr>
          <p:cNvSpPr/>
          <p:nvPr/>
        </p:nvSpPr>
        <p:spPr bwMode="white">
          <a:xfrm>
            <a:off x="5102401" y="2103569"/>
            <a:ext cx="1428099" cy="41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37ADB8-5C7C-79A6-324C-12F412F89AFE}"/>
              </a:ext>
            </a:extLst>
          </p:cNvPr>
          <p:cNvSpPr/>
          <p:nvPr/>
        </p:nvSpPr>
        <p:spPr bwMode="white">
          <a:xfrm>
            <a:off x="1217971" y="3305728"/>
            <a:ext cx="780694" cy="41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6410EB-9E20-32FC-1C2A-67B6518942D8}"/>
              </a:ext>
            </a:extLst>
          </p:cNvPr>
          <p:cNvSpPr/>
          <p:nvPr/>
        </p:nvSpPr>
        <p:spPr bwMode="white">
          <a:xfrm>
            <a:off x="6359128" y="3305728"/>
            <a:ext cx="1447140" cy="601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C37EBA-1A9B-1221-7DAE-7997D8FD8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02019"/>
            <a:ext cx="10859236" cy="6408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B0C2C9-F0F1-F0D4-BD1A-3B309D86A9AD}"/>
              </a:ext>
            </a:extLst>
          </p:cNvPr>
          <p:cNvSpPr/>
          <p:nvPr/>
        </p:nvSpPr>
        <p:spPr bwMode="white">
          <a:xfrm>
            <a:off x="5313964" y="1952232"/>
            <a:ext cx="601296" cy="385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3697D0-F6BF-90F3-7D72-B22D9FA9B784}"/>
              </a:ext>
            </a:extLst>
          </p:cNvPr>
          <p:cNvSpPr/>
          <p:nvPr/>
        </p:nvSpPr>
        <p:spPr bwMode="white">
          <a:xfrm>
            <a:off x="9873048" y="1961207"/>
            <a:ext cx="726940" cy="565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AD299A-8A12-93FE-EDF1-632104EA4F7F}"/>
              </a:ext>
            </a:extLst>
          </p:cNvPr>
          <p:cNvSpPr/>
          <p:nvPr/>
        </p:nvSpPr>
        <p:spPr bwMode="white">
          <a:xfrm>
            <a:off x="6121676" y="3092115"/>
            <a:ext cx="664118" cy="565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22DAE0-8EBC-C218-FC57-B2753C545D67}"/>
              </a:ext>
            </a:extLst>
          </p:cNvPr>
          <p:cNvSpPr/>
          <p:nvPr/>
        </p:nvSpPr>
        <p:spPr bwMode="white">
          <a:xfrm>
            <a:off x="9558939" y="3163917"/>
            <a:ext cx="1391058" cy="493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1CDF38-C4DA-6268-8548-2E38057DB13D}"/>
              </a:ext>
            </a:extLst>
          </p:cNvPr>
          <p:cNvSpPr/>
          <p:nvPr/>
        </p:nvSpPr>
        <p:spPr bwMode="white">
          <a:xfrm>
            <a:off x="8365319" y="4294825"/>
            <a:ext cx="601296" cy="48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3E6A62-9A82-69C5-7834-57F7C6A9DA07}"/>
              </a:ext>
            </a:extLst>
          </p:cNvPr>
          <p:cNvSpPr/>
          <p:nvPr/>
        </p:nvSpPr>
        <p:spPr bwMode="white">
          <a:xfrm>
            <a:off x="1508745" y="5353928"/>
            <a:ext cx="1346185" cy="565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30A939-E442-0FCB-0514-401EFB74269B}"/>
              </a:ext>
            </a:extLst>
          </p:cNvPr>
          <p:cNvSpPr/>
          <p:nvPr/>
        </p:nvSpPr>
        <p:spPr bwMode="white">
          <a:xfrm>
            <a:off x="7081956" y="5353928"/>
            <a:ext cx="753863" cy="565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6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2023-07-16T11:33:45Z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