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73" r:id="rId4"/>
    <p:sldId id="272" r:id="rId5"/>
    <p:sldId id="271" r:id="rId6"/>
    <p:sldId id="269" r:id="rId7"/>
    <p:sldId id="268" r:id="rId8"/>
    <p:sldId id="267" r:id="rId9"/>
    <p:sldId id="266" r:id="rId10"/>
    <p:sldId id="264" r:id="rId11"/>
    <p:sldId id="262" r:id="rId12"/>
    <p:sldId id="261" r:id="rId13"/>
    <p:sldId id="259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528" y="6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69ABC0D-F2AA-5AE0-A73A-38C06E3E48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0173"/>
            <a:ext cx="11520000" cy="2362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0970A671-4FF2-287C-1DEE-67D1B8743F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00" y="2433037"/>
            <a:ext cx="11520000" cy="43360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32CC6C9-13BE-379B-1650-FC5714D26DA8}"/>
              </a:ext>
            </a:extLst>
          </p:cNvPr>
          <p:cNvSpPr/>
          <p:nvPr/>
        </p:nvSpPr>
        <p:spPr bwMode="white">
          <a:xfrm>
            <a:off x="1632866" y="2633162"/>
            <a:ext cx="238016" cy="219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79752B1-202C-F830-1E2E-BB3B7092744E}"/>
              </a:ext>
            </a:extLst>
          </p:cNvPr>
          <p:cNvSpPr/>
          <p:nvPr/>
        </p:nvSpPr>
        <p:spPr bwMode="white">
          <a:xfrm>
            <a:off x="8354453" y="2728461"/>
            <a:ext cx="228495" cy="219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557D0E4-C00E-049E-FFF2-16303003B38E}"/>
              </a:ext>
            </a:extLst>
          </p:cNvPr>
          <p:cNvSpPr/>
          <p:nvPr/>
        </p:nvSpPr>
        <p:spPr bwMode="white">
          <a:xfrm>
            <a:off x="6973957" y="3109653"/>
            <a:ext cx="209454" cy="209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F54B7CF-CFA6-E2D5-56FA-DBA7E32825B0}"/>
              </a:ext>
            </a:extLst>
          </p:cNvPr>
          <p:cNvSpPr/>
          <p:nvPr/>
        </p:nvSpPr>
        <p:spPr bwMode="white">
          <a:xfrm>
            <a:off x="8249726" y="5425397"/>
            <a:ext cx="266578" cy="219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6D2196D-AB46-C49A-9656-2E24239ADC6F}"/>
              </a:ext>
            </a:extLst>
          </p:cNvPr>
          <p:cNvSpPr/>
          <p:nvPr/>
        </p:nvSpPr>
        <p:spPr bwMode="white">
          <a:xfrm>
            <a:off x="3346585" y="6073424"/>
            <a:ext cx="190413" cy="209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62D66F8-BE7D-BD2C-B344-4AB24211A23D}"/>
              </a:ext>
            </a:extLst>
          </p:cNvPr>
          <p:cNvSpPr/>
          <p:nvPr/>
        </p:nvSpPr>
        <p:spPr bwMode="white">
          <a:xfrm>
            <a:off x="7231015" y="5997185"/>
            <a:ext cx="199933" cy="209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98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0324E8C-42F0-541C-6685-BE5BCAD6FB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347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8168E62-3127-B18C-31EE-A3EB8E96665F}"/>
              </a:ext>
            </a:extLst>
          </p:cNvPr>
          <p:cNvSpPr/>
          <p:nvPr/>
        </p:nvSpPr>
        <p:spPr bwMode="white">
          <a:xfrm>
            <a:off x="1350148" y="1437132"/>
            <a:ext cx="6815952" cy="409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229AD92-255D-ACE4-28B1-E2F18B10F00B}"/>
              </a:ext>
            </a:extLst>
          </p:cNvPr>
          <p:cNvSpPr/>
          <p:nvPr/>
        </p:nvSpPr>
        <p:spPr bwMode="white">
          <a:xfrm>
            <a:off x="1426314" y="2628651"/>
            <a:ext cx="6447686" cy="58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C268AB7A-C158-3B0B-152B-F4F730A3856F}"/>
              </a:ext>
            </a:extLst>
          </p:cNvPr>
          <p:cNvSpPr/>
          <p:nvPr/>
        </p:nvSpPr>
        <p:spPr bwMode="white">
          <a:xfrm>
            <a:off x="1369190" y="3810636"/>
            <a:ext cx="7470010" cy="634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D7D516AA-1503-C7E2-FBCF-E0AF8BCA9D36}"/>
              </a:ext>
            </a:extLst>
          </p:cNvPr>
          <p:cNvSpPr/>
          <p:nvPr/>
        </p:nvSpPr>
        <p:spPr bwMode="white">
          <a:xfrm>
            <a:off x="1350148" y="5002156"/>
            <a:ext cx="7489052" cy="5858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186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8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BCDBFC3-253A-7594-DE58-F85F8A8405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1"/>
            <a:ext cx="10134727" cy="4011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434663F-57E0-1387-9B81-227CB69F9C54}"/>
              </a:ext>
            </a:extLst>
          </p:cNvPr>
          <p:cNvSpPr/>
          <p:nvPr/>
        </p:nvSpPr>
        <p:spPr bwMode="white">
          <a:xfrm>
            <a:off x="1909524" y="2474896"/>
            <a:ext cx="167516" cy="176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8535CA7-80EF-B193-D184-0C361B81D776}"/>
              </a:ext>
            </a:extLst>
          </p:cNvPr>
          <p:cNvSpPr/>
          <p:nvPr/>
        </p:nvSpPr>
        <p:spPr bwMode="white">
          <a:xfrm>
            <a:off x="1901148" y="3633053"/>
            <a:ext cx="192643" cy="1846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7C291C8-8C4D-6AC0-E6D9-0B5E3E0D4BF1}"/>
              </a:ext>
            </a:extLst>
          </p:cNvPr>
          <p:cNvSpPr/>
          <p:nvPr/>
        </p:nvSpPr>
        <p:spPr bwMode="white">
          <a:xfrm>
            <a:off x="2797360" y="4019105"/>
            <a:ext cx="201019" cy="1846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C6E39B52-18BD-EA3B-B2D6-7EA2FC42EA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68" y="4371587"/>
            <a:ext cx="10134727" cy="23340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62EF9D5-DFE8-C72A-C811-71DE837FF147}"/>
              </a:ext>
            </a:extLst>
          </p:cNvPr>
          <p:cNvSpPr/>
          <p:nvPr/>
        </p:nvSpPr>
        <p:spPr bwMode="white">
          <a:xfrm>
            <a:off x="1940429" y="5572177"/>
            <a:ext cx="217771" cy="176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58BDB41-A0B3-D04E-C706-F02134B7CCB1}"/>
              </a:ext>
            </a:extLst>
          </p:cNvPr>
          <p:cNvSpPr/>
          <p:nvPr/>
        </p:nvSpPr>
        <p:spPr bwMode="white">
          <a:xfrm>
            <a:off x="1948804" y="6344585"/>
            <a:ext cx="184267" cy="184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42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FE31A1A-CBF0-966A-15E9-2733196DBB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67"/>
          <a:stretch/>
        </p:blipFill>
        <p:spPr>
          <a:xfrm>
            <a:off x="2252300" y="2595200"/>
            <a:ext cx="8123600" cy="1298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03D07BE-B322-FAF4-FBA6-FA99610FE8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733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2EADAE0-15B7-61D5-FDCB-45D889BE165B}"/>
              </a:ext>
            </a:extLst>
          </p:cNvPr>
          <p:cNvSpPr/>
          <p:nvPr/>
        </p:nvSpPr>
        <p:spPr bwMode="white">
          <a:xfrm>
            <a:off x="1140694" y="921877"/>
            <a:ext cx="209454" cy="209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082B6A8-F3B3-9A7B-C65C-809C402FACF3}"/>
              </a:ext>
            </a:extLst>
          </p:cNvPr>
          <p:cNvSpPr/>
          <p:nvPr/>
        </p:nvSpPr>
        <p:spPr bwMode="white">
          <a:xfrm>
            <a:off x="1131173" y="1731362"/>
            <a:ext cx="218975" cy="209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256846E-8B54-31A7-C3CC-BB253103C1AF}"/>
              </a:ext>
            </a:extLst>
          </p:cNvPr>
          <p:cNvSpPr/>
          <p:nvPr/>
        </p:nvSpPr>
        <p:spPr bwMode="white">
          <a:xfrm>
            <a:off x="1131173" y="2540846"/>
            <a:ext cx="218975" cy="209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AD5DB91-799F-BF86-F728-D62BA49A0832}"/>
              </a:ext>
            </a:extLst>
          </p:cNvPr>
          <p:cNvSpPr/>
          <p:nvPr/>
        </p:nvSpPr>
        <p:spPr bwMode="white">
          <a:xfrm>
            <a:off x="1131173" y="3359854"/>
            <a:ext cx="218975" cy="209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E430F5B-C1BA-744E-0078-28807858ED17}"/>
              </a:ext>
            </a:extLst>
          </p:cNvPr>
          <p:cNvSpPr/>
          <p:nvPr/>
        </p:nvSpPr>
        <p:spPr bwMode="white">
          <a:xfrm>
            <a:off x="1112132" y="4169338"/>
            <a:ext cx="247537" cy="209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C882902-4E4F-59CC-FE93-C04A81A62FC1}"/>
              </a:ext>
            </a:extLst>
          </p:cNvPr>
          <p:cNvSpPr/>
          <p:nvPr/>
        </p:nvSpPr>
        <p:spPr bwMode="white">
          <a:xfrm>
            <a:off x="1131173" y="4978823"/>
            <a:ext cx="218975" cy="209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666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EF0D71C-CCFF-3EB1-ADAC-F598CA7EF2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00" y="588600"/>
            <a:ext cx="11520000" cy="48791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A73C72D-BF85-B979-DD60-3C50A6218AB5}"/>
              </a:ext>
            </a:extLst>
          </p:cNvPr>
          <p:cNvSpPr/>
          <p:nvPr/>
        </p:nvSpPr>
        <p:spPr bwMode="white">
          <a:xfrm>
            <a:off x="788481" y="693424"/>
            <a:ext cx="209454" cy="2001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E64BD78-3654-6C8A-0CDB-DBCED90D337B}"/>
              </a:ext>
            </a:extLst>
          </p:cNvPr>
          <p:cNvSpPr/>
          <p:nvPr/>
        </p:nvSpPr>
        <p:spPr bwMode="white">
          <a:xfrm>
            <a:off x="769440" y="1913201"/>
            <a:ext cx="228495" cy="209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8B38A2B-E22A-EE11-667F-ABD47E85EFDE}"/>
              </a:ext>
            </a:extLst>
          </p:cNvPr>
          <p:cNvSpPr/>
          <p:nvPr/>
        </p:nvSpPr>
        <p:spPr bwMode="white">
          <a:xfrm>
            <a:off x="759919" y="3123448"/>
            <a:ext cx="247537" cy="209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C339B1D-0152-F56C-A071-9EB05B1AA8C9}"/>
              </a:ext>
            </a:extLst>
          </p:cNvPr>
          <p:cNvSpPr/>
          <p:nvPr/>
        </p:nvSpPr>
        <p:spPr bwMode="white">
          <a:xfrm>
            <a:off x="788481" y="4343225"/>
            <a:ext cx="209454" cy="209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412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63AB4B8-8919-D96B-7BFF-6E76DCC71D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00" y="779100"/>
            <a:ext cx="11520000" cy="41287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DC5DA3E-75B8-D1DB-78D7-F5C7D2BF05BA}"/>
              </a:ext>
            </a:extLst>
          </p:cNvPr>
          <p:cNvSpPr/>
          <p:nvPr/>
        </p:nvSpPr>
        <p:spPr bwMode="white">
          <a:xfrm>
            <a:off x="1143873" y="1341684"/>
            <a:ext cx="218975" cy="209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5806CB9-5358-B51F-9C23-3CF7B6A7BAB6}"/>
              </a:ext>
            </a:extLst>
          </p:cNvPr>
          <p:cNvSpPr/>
          <p:nvPr/>
        </p:nvSpPr>
        <p:spPr bwMode="white">
          <a:xfrm>
            <a:off x="1153394" y="2161721"/>
            <a:ext cx="209454" cy="200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B0BF1CC-603B-7480-3699-5E3B2AC7224B}"/>
              </a:ext>
            </a:extLst>
          </p:cNvPr>
          <p:cNvSpPr/>
          <p:nvPr/>
        </p:nvSpPr>
        <p:spPr bwMode="white">
          <a:xfrm>
            <a:off x="1124832" y="2972224"/>
            <a:ext cx="247537" cy="2097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F2BF815-F183-CFD3-A3F5-502089142B21}"/>
              </a:ext>
            </a:extLst>
          </p:cNvPr>
          <p:cNvSpPr/>
          <p:nvPr/>
        </p:nvSpPr>
        <p:spPr bwMode="white">
          <a:xfrm>
            <a:off x="1153394" y="3782726"/>
            <a:ext cx="209454" cy="200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29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479FB79-BB44-436F-147B-2DB42B875F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00" y="2049100"/>
            <a:ext cx="11520000" cy="1268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2CF207D-C1C9-6DC1-1B47-1AE6135583B3}"/>
              </a:ext>
            </a:extLst>
          </p:cNvPr>
          <p:cNvSpPr/>
          <p:nvPr/>
        </p:nvSpPr>
        <p:spPr bwMode="white">
          <a:xfrm>
            <a:off x="864681" y="2182624"/>
            <a:ext cx="209454" cy="209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F76E8709-9CFE-D83F-0EA0-68B6C46DBA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00" y="846941"/>
            <a:ext cx="11520000" cy="12021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C4B2BE1-06AC-FECD-3CF0-E090ADAA7CCD}"/>
              </a:ext>
            </a:extLst>
          </p:cNvPr>
          <p:cNvSpPr/>
          <p:nvPr/>
        </p:nvSpPr>
        <p:spPr bwMode="white">
          <a:xfrm>
            <a:off x="836119" y="942350"/>
            <a:ext cx="247537" cy="200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52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87177A1-7C39-245B-4779-E3C7CE9568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500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F8AA8A2-84AD-D787-BB38-6B016C53618F}"/>
              </a:ext>
            </a:extLst>
          </p:cNvPr>
          <p:cNvSpPr/>
          <p:nvPr/>
        </p:nvSpPr>
        <p:spPr bwMode="white">
          <a:xfrm>
            <a:off x="1112132" y="1255694"/>
            <a:ext cx="247537" cy="200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34BDD80-9D1C-CA06-8B66-F84400EDC748}"/>
              </a:ext>
            </a:extLst>
          </p:cNvPr>
          <p:cNvSpPr/>
          <p:nvPr/>
        </p:nvSpPr>
        <p:spPr bwMode="white">
          <a:xfrm>
            <a:off x="1140694" y="2704051"/>
            <a:ext cx="209454" cy="2001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4A1FB8B-8E6D-89C9-B237-EC590E339A71}"/>
              </a:ext>
            </a:extLst>
          </p:cNvPr>
          <p:cNvSpPr/>
          <p:nvPr/>
        </p:nvSpPr>
        <p:spPr bwMode="white">
          <a:xfrm>
            <a:off x="1140694" y="4152408"/>
            <a:ext cx="209454" cy="209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19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1677860-B082-277D-5048-4D6D4B63E5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00" y="690200"/>
            <a:ext cx="11520000" cy="29017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DC5207A-7C5D-9F7D-50FC-5BFAA4AB4860}"/>
              </a:ext>
            </a:extLst>
          </p:cNvPr>
          <p:cNvSpPr/>
          <p:nvPr/>
        </p:nvSpPr>
        <p:spPr bwMode="white">
          <a:xfrm>
            <a:off x="772619" y="1091101"/>
            <a:ext cx="247537" cy="200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93BAA1C-2413-F9BA-F909-AEACD4E487C8}"/>
              </a:ext>
            </a:extLst>
          </p:cNvPr>
          <p:cNvSpPr/>
          <p:nvPr/>
        </p:nvSpPr>
        <p:spPr bwMode="white">
          <a:xfrm>
            <a:off x="772619" y="2322441"/>
            <a:ext cx="247537" cy="200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39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C952089-F179-425B-A1B9-E777BC4F7A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48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1E8EA1E-FCFE-42BE-A9CC-721108F34541}"/>
              </a:ext>
            </a:extLst>
          </p:cNvPr>
          <p:cNvSpPr/>
          <p:nvPr/>
        </p:nvSpPr>
        <p:spPr bwMode="white">
          <a:xfrm>
            <a:off x="1121652" y="989838"/>
            <a:ext cx="228495" cy="209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77DF138-BEDB-CB51-8D3D-DFBC16C9E4FB}"/>
              </a:ext>
            </a:extLst>
          </p:cNvPr>
          <p:cNvSpPr/>
          <p:nvPr/>
        </p:nvSpPr>
        <p:spPr bwMode="white">
          <a:xfrm>
            <a:off x="1121652" y="1428816"/>
            <a:ext cx="228495" cy="209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ECAAFBD-0CE4-3A32-411F-DE117222BF97}"/>
              </a:ext>
            </a:extLst>
          </p:cNvPr>
          <p:cNvSpPr/>
          <p:nvPr/>
        </p:nvSpPr>
        <p:spPr bwMode="white">
          <a:xfrm>
            <a:off x="1121652" y="1867794"/>
            <a:ext cx="228495" cy="209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AD3490C-079E-04F7-5011-08D13809B221}"/>
              </a:ext>
            </a:extLst>
          </p:cNvPr>
          <p:cNvSpPr/>
          <p:nvPr/>
        </p:nvSpPr>
        <p:spPr bwMode="white">
          <a:xfrm>
            <a:off x="1150214" y="2306772"/>
            <a:ext cx="190413" cy="209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E040953-8875-EFDA-4070-883CA50725BD}"/>
              </a:ext>
            </a:extLst>
          </p:cNvPr>
          <p:cNvSpPr/>
          <p:nvPr/>
        </p:nvSpPr>
        <p:spPr bwMode="white">
          <a:xfrm>
            <a:off x="1150214" y="2745750"/>
            <a:ext cx="190413" cy="209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73754870-7A79-6A79-02CB-D5B54A9192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108384"/>
            <a:ext cx="11520000" cy="27981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74E8B39-7E6F-A95B-1213-2C0A4B435BB3}"/>
              </a:ext>
            </a:extLst>
          </p:cNvPr>
          <p:cNvSpPr/>
          <p:nvPr/>
        </p:nvSpPr>
        <p:spPr bwMode="white">
          <a:xfrm>
            <a:off x="1131173" y="3776878"/>
            <a:ext cx="228495" cy="200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06676D9-6E28-5D5D-0DCC-BAFCE0A30464}"/>
              </a:ext>
            </a:extLst>
          </p:cNvPr>
          <p:cNvSpPr/>
          <p:nvPr/>
        </p:nvSpPr>
        <p:spPr bwMode="white">
          <a:xfrm>
            <a:off x="1131173" y="4225725"/>
            <a:ext cx="218975" cy="210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B38BD28-E81F-36A8-7F01-038A4846956F}"/>
              </a:ext>
            </a:extLst>
          </p:cNvPr>
          <p:cNvSpPr/>
          <p:nvPr/>
        </p:nvSpPr>
        <p:spPr bwMode="white">
          <a:xfrm>
            <a:off x="1112132" y="4684122"/>
            <a:ext cx="247537" cy="200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16792BD-8661-B9D1-03F7-2A5C3D98A708}"/>
              </a:ext>
            </a:extLst>
          </p:cNvPr>
          <p:cNvSpPr/>
          <p:nvPr/>
        </p:nvSpPr>
        <p:spPr bwMode="white">
          <a:xfrm>
            <a:off x="1140694" y="5132968"/>
            <a:ext cx="199933" cy="200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3F38BD3-212E-2FA4-100C-C9FBB4B9A1CB}"/>
              </a:ext>
            </a:extLst>
          </p:cNvPr>
          <p:cNvSpPr/>
          <p:nvPr/>
        </p:nvSpPr>
        <p:spPr bwMode="white">
          <a:xfrm>
            <a:off x="1140694" y="5581815"/>
            <a:ext cx="209454" cy="210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358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宽屏</PresentationFormat>
  <Paragraphs>0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2023-07-16T11:37:17Z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