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7" r:id="rId4"/>
    <p:sldId id="266" r:id="rId5"/>
    <p:sldId id="264" r:id="rId6"/>
    <p:sldId id="263" r:id="rId7"/>
    <p:sldId id="261" r:id="rId8"/>
    <p:sldId id="260" r:id="rId9"/>
    <p:sldId id="259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9DB908-ADC2-AC15-69EB-E19735B9F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9"/>
          <a:stretch/>
        </p:blipFill>
        <p:spPr>
          <a:xfrm>
            <a:off x="3045327" y="2674937"/>
            <a:ext cx="6411189" cy="1082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1A5481-4A5A-7311-D5DC-FE06C8CE1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763A23-DF59-584B-CD72-BE613F45C286}"/>
              </a:ext>
            </a:extLst>
          </p:cNvPr>
          <p:cNvSpPr/>
          <p:nvPr/>
        </p:nvSpPr>
        <p:spPr bwMode="white">
          <a:xfrm>
            <a:off x="1064528" y="1236902"/>
            <a:ext cx="285619" cy="257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FBF522-E1B3-CD1D-08B2-8CA07A011B32}"/>
              </a:ext>
            </a:extLst>
          </p:cNvPr>
          <p:cNvSpPr/>
          <p:nvPr/>
        </p:nvSpPr>
        <p:spPr bwMode="white">
          <a:xfrm>
            <a:off x="3263801" y="1255965"/>
            <a:ext cx="247537" cy="190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361B6E-C2F2-04D8-3ECB-B49DF3499668}"/>
              </a:ext>
            </a:extLst>
          </p:cNvPr>
          <p:cNvSpPr/>
          <p:nvPr/>
        </p:nvSpPr>
        <p:spPr bwMode="white">
          <a:xfrm>
            <a:off x="5577322" y="1255965"/>
            <a:ext cx="257057" cy="190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D04470-6EEE-20E5-C1A1-032E09E6E59A}"/>
              </a:ext>
            </a:extLst>
          </p:cNvPr>
          <p:cNvSpPr/>
          <p:nvPr/>
        </p:nvSpPr>
        <p:spPr bwMode="white">
          <a:xfrm>
            <a:off x="7805157" y="1255965"/>
            <a:ext cx="247537" cy="190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6E9541-7F59-F65A-F00D-62EBD51A1824}"/>
              </a:ext>
            </a:extLst>
          </p:cNvPr>
          <p:cNvSpPr/>
          <p:nvPr/>
        </p:nvSpPr>
        <p:spPr bwMode="white">
          <a:xfrm>
            <a:off x="9737851" y="1236902"/>
            <a:ext cx="276099" cy="257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4A82A4-DEEB-7198-DFEE-31C7A2A6D0BD}"/>
              </a:ext>
            </a:extLst>
          </p:cNvPr>
          <p:cNvSpPr/>
          <p:nvPr/>
        </p:nvSpPr>
        <p:spPr bwMode="white">
          <a:xfrm>
            <a:off x="1131173" y="2437876"/>
            <a:ext cx="218975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184B442-CDC0-AB4E-87DC-0D672C2DA216}"/>
              </a:ext>
            </a:extLst>
          </p:cNvPr>
          <p:cNvSpPr/>
          <p:nvPr/>
        </p:nvSpPr>
        <p:spPr bwMode="white">
          <a:xfrm>
            <a:off x="1140694" y="2885859"/>
            <a:ext cx="209454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F282D68-78EA-67FE-0116-C03C9229FEF8}"/>
              </a:ext>
            </a:extLst>
          </p:cNvPr>
          <p:cNvSpPr/>
          <p:nvPr/>
        </p:nvSpPr>
        <p:spPr bwMode="white">
          <a:xfrm>
            <a:off x="1112132" y="3324310"/>
            <a:ext cx="247537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61564CA-20F8-296F-C7AB-F32FFF129DDD}"/>
              </a:ext>
            </a:extLst>
          </p:cNvPr>
          <p:cNvSpPr/>
          <p:nvPr/>
        </p:nvSpPr>
        <p:spPr bwMode="white">
          <a:xfrm>
            <a:off x="1112132" y="3762761"/>
            <a:ext cx="247537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6EC35F-C2E9-9B9B-8A1A-07111856D177}"/>
              </a:ext>
            </a:extLst>
          </p:cNvPr>
          <p:cNvSpPr/>
          <p:nvPr/>
        </p:nvSpPr>
        <p:spPr bwMode="white">
          <a:xfrm>
            <a:off x="1131173" y="4210744"/>
            <a:ext cx="218975" cy="209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3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511EC6-C175-CDAC-C040-66EB97056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7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355503-1526-4916-C180-392C427A5FAD}"/>
              </a:ext>
            </a:extLst>
          </p:cNvPr>
          <p:cNvSpPr/>
          <p:nvPr/>
        </p:nvSpPr>
        <p:spPr bwMode="white">
          <a:xfrm>
            <a:off x="1902347" y="2345222"/>
            <a:ext cx="571239" cy="2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BB3DC0-D6B7-BAC4-1D1C-58A05D561C36}"/>
              </a:ext>
            </a:extLst>
          </p:cNvPr>
          <p:cNvSpPr/>
          <p:nvPr/>
        </p:nvSpPr>
        <p:spPr bwMode="white">
          <a:xfrm>
            <a:off x="5272661" y="2345222"/>
            <a:ext cx="580760" cy="2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B42693-CF40-6A15-B15D-8D983EA15118}"/>
              </a:ext>
            </a:extLst>
          </p:cNvPr>
          <p:cNvSpPr/>
          <p:nvPr/>
        </p:nvSpPr>
        <p:spPr bwMode="white">
          <a:xfrm>
            <a:off x="8309752" y="2345222"/>
            <a:ext cx="580760" cy="2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4DDD47-9E6E-8956-8ADA-797A20EE2DAD}"/>
              </a:ext>
            </a:extLst>
          </p:cNvPr>
          <p:cNvSpPr/>
          <p:nvPr/>
        </p:nvSpPr>
        <p:spPr bwMode="white">
          <a:xfrm>
            <a:off x="2073719" y="2784261"/>
            <a:ext cx="495074" cy="2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49FFA3-6A68-8912-F1A4-39D297C7FF3C}"/>
              </a:ext>
            </a:extLst>
          </p:cNvPr>
          <p:cNvSpPr/>
          <p:nvPr/>
        </p:nvSpPr>
        <p:spPr bwMode="white">
          <a:xfrm>
            <a:off x="5348826" y="2784261"/>
            <a:ext cx="476033" cy="209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7183ECEB-36F9-824D-2026-66EEADC74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37401"/>
            <a:ext cx="11520000" cy="269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C9DBFA-FB14-656E-D2FB-B2E3B9A493D4}"/>
              </a:ext>
            </a:extLst>
          </p:cNvPr>
          <p:cNvSpPr/>
          <p:nvPr/>
        </p:nvSpPr>
        <p:spPr bwMode="white">
          <a:xfrm>
            <a:off x="1140694" y="3756277"/>
            <a:ext cx="209454" cy="199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C2601AA-57EC-EE1A-2B2C-3E879FA3A1C0}"/>
              </a:ext>
            </a:extLst>
          </p:cNvPr>
          <p:cNvSpPr/>
          <p:nvPr/>
        </p:nvSpPr>
        <p:spPr bwMode="white">
          <a:xfrm>
            <a:off x="1131173" y="4194252"/>
            <a:ext cx="218975" cy="209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D7D30F6-EBEF-822C-265B-98DCCD030C4F}"/>
              </a:ext>
            </a:extLst>
          </p:cNvPr>
          <p:cNvSpPr/>
          <p:nvPr/>
        </p:nvSpPr>
        <p:spPr bwMode="white">
          <a:xfrm>
            <a:off x="1140694" y="4641747"/>
            <a:ext cx="209454" cy="199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0548E49-1482-CEAD-4C0E-7ED9D3C542E4}"/>
              </a:ext>
            </a:extLst>
          </p:cNvPr>
          <p:cNvSpPr/>
          <p:nvPr/>
        </p:nvSpPr>
        <p:spPr bwMode="white">
          <a:xfrm>
            <a:off x="1131173" y="5079722"/>
            <a:ext cx="218975" cy="209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5318C2F-8805-DA8C-973D-7396FFB04CC7}"/>
              </a:ext>
            </a:extLst>
          </p:cNvPr>
          <p:cNvSpPr/>
          <p:nvPr/>
        </p:nvSpPr>
        <p:spPr bwMode="white">
          <a:xfrm>
            <a:off x="1131173" y="5517696"/>
            <a:ext cx="218975" cy="209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7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B3AED9-1757-B1E1-F253-9B076C0A0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53580" cy="6246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43CC99-D189-1D4C-80D7-764E6AF19A19}"/>
              </a:ext>
            </a:extLst>
          </p:cNvPr>
          <p:cNvSpPr/>
          <p:nvPr/>
        </p:nvSpPr>
        <p:spPr bwMode="white">
          <a:xfrm>
            <a:off x="1354611" y="3769861"/>
            <a:ext cx="769415" cy="40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CE3F5E-95BF-8C29-8B4A-F2A4B2C03F1D}"/>
              </a:ext>
            </a:extLst>
          </p:cNvPr>
          <p:cNvSpPr/>
          <p:nvPr/>
        </p:nvSpPr>
        <p:spPr bwMode="white">
          <a:xfrm>
            <a:off x="3221853" y="3769861"/>
            <a:ext cx="1463767" cy="40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F688BC-21A5-F7A4-4D6E-E6EB05EB6022}"/>
              </a:ext>
            </a:extLst>
          </p:cNvPr>
          <p:cNvSpPr/>
          <p:nvPr/>
        </p:nvSpPr>
        <p:spPr bwMode="white">
          <a:xfrm>
            <a:off x="5567633" y="3769861"/>
            <a:ext cx="1172890" cy="40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727EF1-CA33-FE81-37D9-5689331FFCE6}"/>
              </a:ext>
            </a:extLst>
          </p:cNvPr>
          <p:cNvSpPr/>
          <p:nvPr/>
        </p:nvSpPr>
        <p:spPr bwMode="white">
          <a:xfrm>
            <a:off x="7960330" y="3769861"/>
            <a:ext cx="816332" cy="40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5B59AD-DBB8-1A24-FF44-66D9354DDEFD}"/>
              </a:ext>
            </a:extLst>
          </p:cNvPr>
          <p:cNvSpPr/>
          <p:nvPr/>
        </p:nvSpPr>
        <p:spPr bwMode="white">
          <a:xfrm>
            <a:off x="9930786" y="3769861"/>
            <a:ext cx="1238572" cy="591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E7D4BE-C33A-608F-2F29-B7BBE32B7BD3}"/>
              </a:ext>
            </a:extLst>
          </p:cNvPr>
          <p:cNvSpPr/>
          <p:nvPr/>
        </p:nvSpPr>
        <p:spPr bwMode="white">
          <a:xfrm>
            <a:off x="3259385" y="5949167"/>
            <a:ext cx="1332403" cy="40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C91576-3F33-B232-0361-3C8E8FEFDD5B}"/>
              </a:ext>
            </a:extLst>
          </p:cNvPr>
          <p:cNvSpPr/>
          <p:nvPr/>
        </p:nvSpPr>
        <p:spPr bwMode="white">
          <a:xfrm>
            <a:off x="7622537" y="5949167"/>
            <a:ext cx="1454385" cy="40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89459C2-EE48-42AB-15E5-49502621675F}"/>
              </a:ext>
            </a:extLst>
          </p:cNvPr>
          <p:cNvSpPr/>
          <p:nvPr/>
        </p:nvSpPr>
        <p:spPr bwMode="white">
          <a:xfrm>
            <a:off x="1054351" y="5949167"/>
            <a:ext cx="1304254" cy="601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29F07ED-8998-0B3C-B4FA-AF164B024782}"/>
              </a:ext>
            </a:extLst>
          </p:cNvPr>
          <p:cNvSpPr/>
          <p:nvPr/>
        </p:nvSpPr>
        <p:spPr bwMode="white">
          <a:xfrm>
            <a:off x="5577017" y="5949167"/>
            <a:ext cx="1088441" cy="601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E31AEA1-4E30-23E1-F61A-5D648D55278E}"/>
              </a:ext>
            </a:extLst>
          </p:cNvPr>
          <p:cNvSpPr/>
          <p:nvPr/>
        </p:nvSpPr>
        <p:spPr bwMode="white">
          <a:xfrm>
            <a:off x="10080916" y="6099463"/>
            <a:ext cx="928929" cy="450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2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2202CF-D2FE-EC72-BC70-2AC59C43A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1" y="221100"/>
            <a:ext cx="10554029" cy="3737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7F440E-925A-843E-3845-37C3FCFDB63E}"/>
              </a:ext>
            </a:extLst>
          </p:cNvPr>
          <p:cNvSpPr/>
          <p:nvPr/>
        </p:nvSpPr>
        <p:spPr bwMode="white">
          <a:xfrm>
            <a:off x="1121533" y="2246771"/>
            <a:ext cx="191891" cy="183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4D42F7-23FC-0909-95CC-7DA4EC4561CD}"/>
              </a:ext>
            </a:extLst>
          </p:cNvPr>
          <p:cNvSpPr/>
          <p:nvPr/>
        </p:nvSpPr>
        <p:spPr bwMode="white">
          <a:xfrm>
            <a:off x="1112810" y="3172293"/>
            <a:ext cx="200614" cy="192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473A5205-4D72-9FA7-591D-EFA99F3D1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2" y="3958115"/>
            <a:ext cx="10554029" cy="2760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4BF2CB-D28C-496C-C0F3-635B6739FE13}"/>
              </a:ext>
            </a:extLst>
          </p:cNvPr>
          <p:cNvSpPr/>
          <p:nvPr/>
        </p:nvSpPr>
        <p:spPr bwMode="white">
          <a:xfrm>
            <a:off x="1090254" y="4089173"/>
            <a:ext cx="209335" cy="200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D80183-C853-EE6D-F4F0-6302D9164E38}"/>
              </a:ext>
            </a:extLst>
          </p:cNvPr>
          <p:cNvSpPr/>
          <p:nvPr/>
        </p:nvSpPr>
        <p:spPr bwMode="white">
          <a:xfrm>
            <a:off x="1107699" y="5024064"/>
            <a:ext cx="191891" cy="183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71FB76-9A47-3B9C-0E7E-212623D2FDBE}"/>
              </a:ext>
            </a:extLst>
          </p:cNvPr>
          <p:cNvSpPr/>
          <p:nvPr/>
        </p:nvSpPr>
        <p:spPr bwMode="white">
          <a:xfrm>
            <a:off x="1090254" y="5950218"/>
            <a:ext cx="209335" cy="192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0A8B42-C376-BFDA-97F1-6C060DBF7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F49E06-C2E4-7F79-7CBF-37D145AC6664}"/>
              </a:ext>
            </a:extLst>
          </p:cNvPr>
          <p:cNvSpPr/>
          <p:nvPr/>
        </p:nvSpPr>
        <p:spPr bwMode="white">
          <a:xfrm>
            <a:off x="3435173" y="2200623"/>
            <a:ext cx="1589950" cy="4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FCAD2B-6C3C-4DDC-5A44-948E5CEA4C50}"/>
              </a:ext>
            </a:extLst>
          </p:cNvPr>
          <p:cNvSpPr/>
          <p:nvPr/>
        </p:nvSpPr>
        <p:spPr bwMode="white">
          <a:xfrm>
            <a:off x="3996892" y="3716991"/>
            <a:ext cx="1694677" cy="600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9E5E70-BD93-BB75-0CFA-7457D4CF8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76689"/>
            <a:ext cx="11520000" cy="4535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4FEF89-BBA7-107F-4B75-7C644B01A73F}"/>
              </a:ext>
            </a:extLst>
          </p:cNvPr>
          <p:cNvSpPr/>
          <p:nvPr/>
        </p:nvSpPr>
        <p:spPr bwMode="white">
          <a:xfrm>
            <a:off x="3042644" y="1500771"/>
            <a:ext cx="1361454" cy="40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7621AD-9ABA-08BC-3CB6-552B06118B85}"/>
              </a:ext>
            </a:extLst>
          </p:cNvPr>
          <p:cNvSpPr/>
          <p:nvPr/>
        </p:nvSpPr>
        <p:spPr bwMode="white">
          <a:xfrm>
            <a:off x="3889983" y="3015627"/>
            <a:ext cx="1866049" cy="60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584963-505E-5B61-CE47-D7CB20C06345}"/>
              </a:ext>
            </a:extLst>
          </p:cNvPr>
          <p:cNvSpPr/>
          <p:nvPr/>
        </p:nvSpPr>
        <p:spPr bwMode="white">
          <a:xfrm>
            <a:off x="2528528" y="4530483"/>
            <a:ext cx="1190082" cy="40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7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2023-07-16T11:35:07Z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