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76C0B3-5F8F-0DE9-F1D9-1DEE1D77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 b="22845"/>
          <a:stretch/>
        </p:blipFill>
        <p:spPr>
          <a:xfrm>
            <a:off x="4005876" y="3466613"/>
            <a:ext cx="3907199" cy="752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B359562-CA95-0678-8601-5BFB0688C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3" b="59377"/>
          <a:stretch/>
        </p:blipFill>
        <p:spPr>
          <a:xfrm>
            <a:off x="3135857" y="1916657"/>
            <a:ext cx="6182313" cy="92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7E1AFF-BF9C-AB14-9A7D-C93E6158BB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0" y="899261"/>
            <a:ext cx="11520000" cy="3088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697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F4015E-9FC0-3BA8-35BF-3334A44FE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6" y="676523"/>
            <a:ext cx="11520000" cy="5098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8E84E6D-BEC0-AC5E-2AA7-62CF58D895E4}"/>
              </a:ext>
            </a:extLst>
          </p:cNvPr>
          <p:cNvSpPr/>
          <p:nvPr/>
        </p:nvSpPr>
        <p:spPr bwMode="white">
          <a:xfrm>
            <a:off x="850027" y="829010"/>
            <a:ext cx="209454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5DAB21-C1B6-C65A-FB84-DB67389DC584}"/>
              </a:ext>
            </a:extLst>
          </p:cNvPr>
          <p:cNvSpPr/>
          <p:nvPr/>
        </p:nvSpPr>
        <p:spPr bwMode="white">
          <a:xfrm>
            <a:off x="830986" y="1839242"/>
            <a:ext cx="228495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F1F401-F263-06FD-8D7C-004FD5B621DA}"/>
              </a:ext>
            </a:extLst>
          </p:cNvPr>
          <p:cNvSpPr/>
          <p:nvPr/>
        </p:nvSpPr>
        <p:spPr bwMode="white">
          <a:xfrm>
            <a:off x="830986" y="2849474"/>
            <a:ext cx="228495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A67C9F-8036-EE94-80A9-CF09DD4AD285}"/>
              </a:ext>
            </a:extLst>
          </p:cNvPr>
          <p:cNvSpPr/>
          <p:nvPr/>
        </p:nvSpPr>
        <p:spPr bwMode="white">
          <a:xfrm>
            <a:off x="821465" y="3859706"/>
            <a:ext cx="247537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CD4787-C98A-9167-4646-B466C57369D5}"/>
              </a:ext>
            </a:extLst>
          </p:cNvPr>
          <p:cNvSpPr/>
          <p:nvPr/>
        </p:nvSpPr>
        <p:spPr bwMode="white">
          <a:xfrm>
            <a:off x="830986" y="4869938"/>
            <a:ext cx="228495" cy="20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4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EBABF3-7C6E-3CCF-1C72-B8665DB98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82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BA4B55-0F55-19F8-4A3C-2496BDA2CF3B}"/>
              </a:ext>
            </a:extLst>
          </p:cNvPr>
          <p:cNvSpPr/>
          <p:nvPr/>
        </p:nvSpPr>
        <p:spPr bwMode="white">
          <a:xfrm>
            <a:off x="1121652" y="4078705"/>
            <a:ext cx="228495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138381-6741-4B07-4D6D-58814629E0D3}"/>
              </a:ext>
            </a:extLst>
          </p:cNvPr>
          <p:cNvSpPr/>
          <p:nvPr/>
        </p:nvSpPr>
        <p:spPr bwMode="white">
          <a:xfrm>
            <a:off x="1121652" y="4574533"/>
            <a:ext cx="228495" cy="209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048EDB-DD56-2EA1-83DA-FD3F899C13CF}"/>
              </a:ext>
            </a:extLst>
          </p:cNvPr>
          <p:cNvSpPr/>
          <p:nvPr/>
        </p:nvSpPr>
        <p:spPr bwMode="white">
          <a:xfrm>
            <a:off x="1121652" y="5079895"/>
            <a:ext cx="228495" cy="209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3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4DA1FC-3E1C-0B6B-27A4-AF3A917C5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2" y="664800"/>
            <a:ext cx="11520000" cy="2499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A827511-DDAA-7571-EB9F-D3EDB2A2E540}"/>
              </a:ext>
            </a:extLst>
          </p:cNvPr>
          <p:cNvSpPr/>
          <p:nvPr/>
        </p:nvSpPr>
        <p:spPr bwMode="white">
          <a:xfrm>
            <a:off x="1270359" y="1819223"/>
            <a:ext cx="1742280" cy="20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868F94-C250-7166-CB08-FC8FFDBDD832}"/>
              </a:ext>
            </a:extLst>
          </p:cNvPr>
          <p:cNvSpPr/>
          <p:nvPr/>
        </p:nvSpPr>
        <p:spPr bwMode="white">
          <a:xfrm>
            <a:off x="1270359" y="2324880"/>
            <a:ext cx="3760661" cy="25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9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2023-07-16T10:52:53Z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