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734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3090FC-BFBD-8C65-4180-90C0B98508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18" b="19408"/>
          <a:stretch/>
        </p:blipFill>
        <p:spPr>
          <a:xfrm>
            <a:off x="4251775" y="3323064"/>
            <a:ext cx="3665591" cy="916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B359562-CA95-0678-8601-5BFB0688C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3" b="59377"/>
          <a:stretch/>
        </p:blipFill>
        <p:spPr>
          <a:xfrm>
            <a:off x="3135857" y="1916657"/>
            <a:ext cx="6182313" cy="92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79C458-EB19-4738-A1CF-5A2BB461D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19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662966-5D30-7FB3-4B9E-9165EA481CB9}"/>
              </a:ext>
            </a:extLst>
          </p:cNvPr>
          <p:cNvSpPr/>
          <p:nvPr/>
        </p:nvSpPr>
        <p:spPr bwMode="white">
          <a:xfrm>
            <a:off x="1140694" y="1007616"/>
            <a:ext cx="209454" cy="20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3E416D-7BD3-BD77-A5F9-D3EBF227D4F7}"/>
              </a:ext>
            </a:extLst>
          </p:cNvPr>
          <p:cNvSpPr/>
          <p:nvPr/>
        </p:nvSpPr>
        <p:spPr bwMode="white">
          <a:xfrm>
            <a:off x="1140694" y="1950470"/>
            <a:ext cx="209454" cy="20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53960B-4160-05DD-4E58-FE8A822EC5E2}"/>
              </a:ext>
            </a:extLst>
          </p:cNvPr>
          <p:cNvSpPr/>
          <p:nvPr/>
        </p:nvSpPr>
        <p:spPr bwMode="white">
          <a:xfrm>
            <a:off x="1140694" y="3369512"/>
            <a:ext cx="209454" cy="199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AF03AF-C745-AEF0-67A2-D54CD47F501E}"/>
              </a:ext>
            </a:extLst>
          </p:cNvPr>
          <p:cNvSpPr/>
          <p:nvPr/>
        </p:nvSpPr>
        <p:spPr bwMode="white">
          <a:xfrm>
            <a:off x="1112132" y="4779031"/>
            <a:ext cx="247537" cy="20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71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95D988-9673-AA8D-2208-AB40A85EE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4254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E0FF95-4FAD-855D-2FDC-65150E2EDE51}"/>
              </a:ext>
            </a:extLst>
          </p:cNvPr>
          <p:cNvSpPr/>
          <p:nvPr/>
        </p:nvSpPr>
        <p:spPr bwMode="white">
          <a:xfrm>
            <a:off x="1530871" y="3759342"/>
            <a:ext cx="5918144" cy="57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40252C9-6246-288E-DC9C-07384F3C1D62}"/>
              </a:ext>
            </a:extLst>
          </p:cNvPr>
          <p:cNvSpPr/>
          <p:nvPr/>
        </p:nvSpPr>
        <p:spPr bwMode="white">
          <a:xfrm>
            <a:off x="1634739" y="4590293"/>
            <a:ext cx="6382988" cy="59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67A3EDC-6489-A912-2CBB-B3BC3082F508}"/>
              </a:ext>
            </a:extLst>
          </p:cNvPr>
          <p:cNvSpPr/>
          <p:nvPr/>
        </p:nvSpPr>
        <p:spPr bwMode="white">
          <a:xfrm>
            <a:off x="1568641" y="5430688"/>
            <a:ext cx="6616354" cy="59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2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8A56BE-181D-E2F6-71DA-C4B9B2346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33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F62BB1-91F5-0A6A-D2E1-AAF903F84F8A}"/>
              </a:ext>
            </a:extLst>
          </p:cNvPr>
          <p:cNvSpPr/>
          <p:nvPr/>
        </p:nvSpPr>
        <p:spPr bwMode="white">
          <a:xfrm>
            <a:off x="1150214" y="2981725"/>
            <a:ext cx="190413" cy="20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BD97BE-5936-AFBE-3C56-67E070400C71}"/>
              </a:ext>
            </a:extLst>
          </p:cNvPr>
          <p:cNvSpPr/>
          <p:nvPr/>
        </p:nvSpPr>
        <p:spPr bwMode="white">
          <a:xfrm>
            <a:off x="1150214" y="3458402"/>
            <a:ext cx="190413" cy="200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9D27C4-86B7-1DA6-3FC5-27E622E0D014}"/>
              </a:ext>
            </a:extLst>
          </p:cNvPr>
          <p:cNvSpPr/>
          <p:nvPr/>
        </p:nvSpPr>
        <p:spPr bwMode="white">
          <a:xfrm>
            <a:off x="1121652" y="3925546"/>
            <a:ext cx="228495" cy="20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3D9605-C87D-931B-B5A7-9315C52DBDE5}"/>
              </a:ext>
            </a:extLst>
          </p:cNvPr>
          <p:cNvSpPr/>
          <p:nvPr/>
        </p:nvSpPr>
        <p:spPr bwMode="white">
          <a:xfrm>
            <a:off x="1150214" y="4402224"/>
            <a:ext cx="190413" cy="200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DB4BE9-D1C9-B07C-8FB7-D057D5FF0A9A}"/>
              </a:ext>
            </a:extLst>
          </p:cNvPr>
          <p:cNvSpPr/>
          <p:nvPr/>
        </p:nvSpPr>
        <p:spPr bwMode="white">
          <a:xfrm>
            <a:off x="1150214" y="4869367"/>
            <a:ext cx="190413" cy="20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2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2023-07-16T10:50:04Z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