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590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5CEF45-8DF4-E2CC-96EB-371CD5451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1" b="11823"/>
          <a:stretch/>
        </p:blipFill>
        <p:spPr>
          <a:xfrm>
            <a:off x="3939222" y="3312205"/>
            <a:ext cx="4002994" cy="1207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6818DE-FFB7-6842-9382-3165A6D73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488011" cy="6093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2424E5-AA5D-AC7C-0F8A-C7C20D2689F7}"/>
              </a:ext>
            </a:extLst>
          </p:cNvPr>
          <p:cNvSpPr/>
          <p:nvPr/>
        </p:nvSpPr>
        <p:spPr bwMode="white">
          <a:xfrm>
            <a:off x="1138525" y="1034923"/>
            <a:ext cx="208873" cy="209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BC386A-EEBD-80EC-0492-869689F595C8}"/>
              </a:ext>
            </a:extLst>
          </p:cNvPr>
          <p:cNvSpPr/>
          <p:nvPr/>
        </p:nvSpPr>
        <p:spPr bwMode="white">
          <a:xfrm>
            <a:off x="1110042" y="2555875"/>
            <a:ext cx="246849" cy="19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9B95F2-C3D7-CA2F-2236-FFD62383A86A}"/>
              </a:ext>
            </a:extLst>
          </p:cNvPr>
          <p:cNvSpPr/>
          <p:nvPr/>
        </p:nvSpPr>
        <p:spPr bwMode="white">
          <a:xfrm>
            <a:off x="1129031" y="4057817"/>
            <a:ext cx="218367" cy="209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1AB871-ECCD-378B-69AB-4AED9157E5C8}"/>
              </a:ext>
            </a:extLst>
          </p:cNvPr>
          <p:cNvSpPr/>
          <p:nvPr/>
        </p:nvSpPr>
        <p:spPr bwMode="white">
          <a:xfrm>
            <a:off x="1138525" y="5578769"/>
            <a:ext cx="208873" cy="19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8C983A-3684-92E7-3C62-282103635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3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712657-3CF7-DB36-B567-69AED9BA50BE}"/>
              </a:ext>
            </a:extLst>
          </p:cNvPr>
          <p:cNvSpPr/>
          <p:nvPr/>
        </p:nvSpPr>
        <p:spPr bwMode="white">
          <a:xfrm>
            <a:off x="1112132" y="1065416"/>
            <a:ext cx="247537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DE199A-C421-DEB1-8917-D46322EF5553}"/>
              </a:ext>
            </a:extLst>
          </p:cNvPr>
          <p:cNvSpPr/>
          <p:nvPr/>
        </p:nvSpPr>
        <p:spPr bwMode="white">
          <a:xfrm>
            <a:off x="1140694" y="2075877"/>
            <a:ext cx="209454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1A661F-0B1D-6EEB-C203-05CF76453227}"/>
              </a:ext>
            </a:extLst>
          </p:cNvPr>
          <p:cNvSpPr/>
          <p:nvPr/>
        </p:nvSpPr>
        <p:spPr bwMode="white">
          <a:xfrm>
            <a:off x="1140694" y="3086338"/>
            <a:ext cx="209454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9E283C-FA7B-67F1-33B4-08AE67193217}"/>
              </a:ext>
            </a:extLst>
          </p:cNvPr>
          <p:cNvSpPr/>
          <p:nvPr/>
        </p:nvSpPr>
        <p:spPr bwMode="white">
          <a:xfrm>
            <a:off x="1140694" y="4096799"/>
            <a:ext cx="209454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1A07A2-6A92-7749-512A-7ABF3F0A2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2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7494DA-8AE8-A6C7-C608-6F7BBC7B6BD3}"/>
              </a:ext>
            </a:extLst>
          </p:cNvPr>
          <p:cNvSpPr/>
          <p:nvPr/>
        </p:nvSpPr>
        <p:spPr bwMode="white">
          <a:xfrm>
            <a:off x="1654809" y="1570963"/>
            <a:ext cx="228495" cy="209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ACF3D8-4799-881E-B1A0-33DFE348E618}"/>
              </a:ext>
            </a:extLst>
          </p:cNvPr>
          <p:cNvSpPr/>
          <p:nvPr/>
        </p:nvSpPr>
        <p:spPr bwMode="white">
          <a:xfrm>
            <a:off x="3568462" y="2085860"/>
            <a:ext cx="209454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801B12-75A2-C296-E901-207AD21ED823}"/>
              </a:ext>
            </a:extLst>
          </p:cNvPr>
          <p:cNvSpPr/>
          <p:nvPr/>
        </p:nvSpPr>
        <p:spPr bwMode="white">
          <a:xfrm>
            <a:off x="2473586" y="2591223"/>
            <a:ext cx="199933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397C2B-A3EC-D34D-2889-8384E5D02C0A}"/>
              </a:ext>
            </a:extLst>
          </p:cNvPr>
          <p:cNvSpPr/>
          <p:nvPr/>
        </p:nvSpPr>
        <p:spPr bwMode="white">
          <a:xfrm>
            <a:off x="1711933" y="4107311"/>
            <a:ext cx="190413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9CAFBD-85D6-6D46-E004-3D3E96DA7C9E}"/>
              </a:ext>
            </a:extLst>
          </p:cNvPr>
          <p:cNvSpPr/>
          <p:nvPr/>
        </p:nvSpPr>
        <p:spPr bwMode="white">
          <a:xfrm>
            <a:off x="1654809" y="4603138"/>
            <a:ext cx="257057" cy="209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7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2023-07-16T10:46:45Z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