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667" y="4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1781271-77D8-459A-2C5F-002DA92968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194" b="21629"/>
          <a:stretch/>
        </p:blipFill>
        <p:spPr>
          <a:xfrm>
            <a:off x="3984943" y="3473314"/>
            <a:ext cx="3841886" cy="791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BB359562-CA95-0678-8601-5BFB0688C2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73" b="59377"/>
          <a:stretch/>
        </p:blipFill>
        <p:spPr>
          <a:xfrm>
            <a:off x="3135857" y="1916657"/>
            <a:ext cx="6182313" cy="9245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5BCDE01-ABA5-386B-200C-93FE0305D7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847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145BFA9-D929-F4D9-F7A4-0D5480C291E3}"/>
              </a:ext>
            </a:extLst>
          </p:cNvPr>
          <p:cNvSpPr/>
          <p:nvPr/>
        </p:nvSpPr>
        <p:spPr bwMode="white">
          <a:xfrm>
            <a:off x="7452892" y="2066188"/>
            <a:ext cx="238016" cy="219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CD21152-D14B-D1F5-8990-07CE20772881}"/>
              </a:ext>
            </a:extLst>
          </p:cNvPr>
          <p:cNvSpPr/>
          <p:nvPr/>
        </p:nvSpPr>
        <p:spPr bwMode="white">
          <a:xfrm>
            <a:off x="8719140" y="2066188"/>
            <a:ext cx="218975" cy="219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69B933F-CA9A-1164-ED23-36C695902C9D}"/>
              </a:ext>
            </a:extLst>
          </p:cNvPr>
          <p:cNvSpPr/>
          <p:nvPr/>
        </p:nvSpPr>
        <p:spPr bwMode="white">
          <a:xfrm>
            <a:off x="6148561" y="3305319"/>
            <a:ext cx="199933" cy="2096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DDC0BE7-D097-54F6-2A28-2EC2D13B8D5F}"/>
              </a:ext>
            </a:extLst>
          </p:cNvPr>
          <p:cNvSpPr/>
          <p:nvPr/>
        </p:nvSpPr>
        <p:spPr bwMode="white">
          <a:xfrm>
            <a:off x="7510016" y="3305319"/>
            <a:ext cx="238016" cy="219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23D29E7-E9AD-D32F-B196-E3FCE94E16BE}"/>
              </a:ext>
            </a:extLst>
          </p:cNvPr>
          <p:cNvSpPr/>
          <p:nvPr/>
        </p:nvSpPr>
        <p:spPr bwMode="white">
          <a:xfrm>
            <a:off x="8633454" y="3305319"/>
            <a:ext cx="228495" cy="2096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A7203E4-1CAE-A0E7-B4B1-CFA77D9C2A9A}"/>
              </a:ext>
            </a:extLst>
          </p:cNvPr>
          <p:cNvSpPr/>
          <p:nvPr/>
        </p:nvSpPr>
        <p:spPr bwMode="white">
          <a:xfrm>
            <a:off x="9804495" y="3305319"/>
            <a:ext cx="257058" cy="2096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0AC83B6-99F0-1EE1-7AE1-2A8AB1AE3E57}"/>
              </a:ext>
            </a:extLst>
          </p:cNvPr>
          <p:cNvSpPr/>
          <p:nvPr/>
        </p:nvSpPr>
        <p:spPr bwMode="white">
          <a:xfrm>
            <a:off x="5929586" y="4582578"/>
            <a:ext cx="238016" cy="219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875CEA3-5DD4-7AE7-B894-E7A22050484C}"/>
              </a:ext>
            </a:extLst>
          </p:cNvPr>
          <p:cNvSpPr/>
          <p:nvPr/>
        </p:nvSpPr>
        <p:spPr bwMode="white">
          <a:xfrm>
            <a:off x="7738512" y="4592110"/>
            <a:ext cx="104727" cy="2096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EDE19C13-DE8C-4E30-1E55-4D37548EA053}"/>
              </a:ext>
            </a:extLst>
          </p:cNvPr>
          <p:cNvSpPr/>
          <p:nvPr/>
        </p:nvSpPr>
        <p:spPr bwMode="white">
          <a:xfrm>
            <a:off x="8757223" y="4592110"/>
            <a:ext cx="180892" cy="2096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A9DF631-CCE7-7E1B-7554-B4EE8B3F7EE6}"/>
              </a:ext>
            </a:extLst>
          </p:cNvPr>
          <p:cNvSpPr/>
          <p:nvPr/>
        </p:nvSpPr>
        <p:spPr bwMode="white">
          <a:xfrm>
            <a:off x="9985388" y="4592110"/>
            <a:ext cx="190413" cy="2096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698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1C5F53D-305F-9100-59CF-DA4A3941F2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251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ACEE48C-E97D-B8D5-E1A2-919D13B0E4AD}"/>
              </a:ext>
            </a:extLst>
          </p:cNvPr>
          <p:cNvSpPr/>
          <p:nvPr/>
        </p:nvSpPr>
        <p:spPr bwMode="white">
          <a:xfrm>
            <a:off x="4349157" y="875067"/>
            <a:ext cx="1047272" cy="4101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84C499B-ECA5-6E4F-9D99-228FD2DDA076}"/>
              </a:ext>
            </a:extLst>
          </p:cNvPr>
          <p:cNvSpPr/>
          <p:nvPr/>
        </p:nvSpPr>
        <p:spPr bwMode="white">
          <a:xfrm>
            <a:off x="4787107" y="1666746"/>
            <a:ext cx="904462" cy="3243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F5ABA0F-5B56-011C-3CA9-A62E924FC9DB}"/>
              </a:ext>
            </a:extLst>
          </p:cNvPr>
          <p:cNvSpPr/>
          <p:nvPr/>
        </p:nvSpPr>
        <p:spPr bwMode="white">
          <a:xfrm>
            <a:off x="4549090" y="2391655"/>
            <a:ext cx="1152000" cy="3147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13441C8-29BF-1D95-19AA-6AA365E8CA9D}"/>
              </a:ext>
            </a:extLst>
          </p:cNvPr>
          <p:cNvSpPr/>
          <p:nvPr/>
        </p:nvSpPr>
        <p:spPr bwMode="white">
          <a:xfrm>
            <a:off x="4587173" y="3097490"/>
            <a:ext cx="1466181" cy="524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0E8F786-F095-C6EF-7B5F-0C888A585CEF}"/>
              </a:ext>
            </a:extLst>
          </p:cNvPr>
          <p:cNvSpPr/>
          <p:nvPr/>
        </p:nvSpPr>
        <p:spPr bwMode="white">
          <a:xfrm>
            <a:off x="5453553" y="3727017"/>
            <a:ext cx="2503904" cy="600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97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A2E3CB4-5439-D43D-72E1-FC54896F9B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898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87B8A80-BD2B-32D9-C065-59F8A20E49B4}"/>
              </a:ext>
            </a:extLst>
          </p:cNvPr>
          <p:cNvSpPr/>
          <p:nvPr/>
        </p:nvSpPr>
        <p:spPr bwMode="white">
          <a:xfrm>
            <a:off x="1131173" y="912291"/>
            <a:ext cx="218975" cy="2094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CFCC578-E4D0-D68D-22E6-5902226FF8B9}"/>
              </a:ext>
            </a:extLst>
          </p:cNvPr>
          <p:cNvSpPr/>
          <p:nvPr/>
        </p:nvSpPr>
        <p:spPr bwMode="white">
          <a:xfrm>
            <a:off x="1131173" y="1683595"/>
            <a:ext cx="228495" cy="2094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079CF4C-CBE0-1626-147C-78526DB3433D}"/>
              </a:ext>
            </a:extLst>
          </p:cNvPr>
          <p:cNvSpPr/>
          <p:nvPr/>
        </p:nvSpPr>
        <p:spPr bwMode="white">
          <a:xfrm>
            <a:off x="1140694" y="2454899"/>
            <a:ext cx="209454" cy="2094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4DB5B7F-22DB-232B-0C14-EB153D9B2A16}"/>
              </a:ext>
            </a:extLst>
          </p:cNvPr>
          <p:cNvSpPr/>
          <p:nvPr/>
        </p:nvSpPr>
        <p:spPr bwMode="white">
          <a:xfrm>
            <a:off x="1112132" y="3235725"/>
            <a:ext cx="247537" cy="199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99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0C504F9-E914-075A-F0FE-BFE2A41B16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386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621A7D6-6CF4-7A0B-FCD7-DCA471F1140A}"/>
              </a:ext>
            </a:extLst>
          </p:cNvPr>
          <p:cNvSpPr/>
          <p:nvPr/>
        </p:nvSpPr>
        <p:spPr bwMode="white">
          <a:xfrm>
            <a:off x="1350148" y="3827139"/>
            <a:ext cx="599801" cy="2095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177DDB2-7ED5-301A-0C97-7FF740DBE23D}"/>
              </a:ext>
            </a:extLst>
          </p:cNvPr>
          <p:cNvSpPr/>
          <p:nvPr/>
        </p:nvSpPr>
        <p:spPr bwMode="white">
          <a:xfrm>
            <a:off x="3206677" y="3827139"/>
            <a:ext cx="818776" cy="2095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3EE13BE-8563-9E59-DA6C-FE8A5565B153}"/>
              </a:ext>
            </a:extLst>
          </p:cNvPr>
          <p:cNvSpPr/>
          <p:nvPr/>
        </p:nvSpPr>
        <p:spPr bwMode="white">
          <a:xfrm>
            <a:off x="5063206" y="3827139"/>
            <a:ext cx="913983" cy="2095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354E3D0-2552-D4ED-BAA7-4A4D4D6BBDA1}"/>
              </a:ext>
            </a:extLst>
          </p:cNvPr>
          <p:cNvSpPr/>
          <p:nvPr/>
        </p:nvSpPr>
        <p:spPr bwMode="white">
          <a:xfrm>
            <a:off x="6919735" y="3827139"/>
            <a:ext cx="675966" cy="2095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439835C-C8CE-38E2-217D-5A0CAD4EB731}"/>
              </a:ext>
            </a:extLst>
          </p:cNvPr>
          <p:cNvSpPr/>
          <p:nvPr/>
        </p:nvSpPr>
        <p:spPr bwMode="white">
          <a:xfrm>
            <a:off x="8776264" y="3855714"/>
            <a:ext cx="561720" cy="180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4FE79A7-DD3B-198C-4892-1377B75EC46B}"/>
              </a:ext>
            </a:extLst>
          </p:cNvPr>
          <p:cNvSpPr/>
          <p:nvPr/>
        </p:nvSpPr>
        <p:spPr bwMode="white">
          <a:xfrm>
            <a:off x="10632793" y="3827139"/>
            <a:ext cx="771173" cy="2095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478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2023-07-16T10:42:29Z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