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44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359562-CA95-0678-8601-5BFB0688C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3"/>
          <a:stretch/>
        </p:blipFill>
        <p:spPr>
          <a:xfrm>
            <a:off x="3135858" y="1916657"/>
            <a:ext cx="6182313" cy="2275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3AC833-439E-3746-103A-34540F6A8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440114" cy="5862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CFA3FE-C5A0-041A-EBF5-F37FF1AC3FC7}"/>
              </a:ext>
            </a:extLst>
          </p:cNvPr>
          <p:cNvSpPr/>
          <p:nvPr/>
        </p:nvSpPr>
        <p:spPr bwMode="white">
          <a:xfrm>
            <a:off x="1125825" y="1050211"/>
            <a:ext cx="217456" cy="20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103AE8-5BF6-3AE5-F6F5-59171618017F}"/>
              </a:ext>
            </a:extLst>
          </p:cNvPr>
          <p:cNvSpPr/>
          <p:nvPr/>
        </p:nvSpPr>
        <p:spPr bwMode="white">
          <a:xfrm>
            <a:off x="1135280" y="2014618"/>
            <a:ext cx="208001" cy="198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0DBCA7-88D3-9A2D-C488-D93CAB8FACE4}"/>
              </a:ext>
            </a:extLst>
          </p:cNvPr>
          <p:cNvSpPr/>
          <p:nvPr/>
        </p:nvSpPr>
        <p:spPr bwMode="white">
          <a:xfrm>
            <a:off x="1125825" y="2969571"/>
            <a:ext cx="217456" cy="20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2FA3C0-C009-A7C3-F963-ABECE1B39D86}"/>
              </a:ext>
            </a:extLst>
          </p:cNvPr>
          <p:cNvSpPr/>
          <p:nvPr/>
        </p:nvSpPr>
        <p:spPr bwMode="white">
          <a:xfrm>
            <a:off x="1106916" y="4416180"/>
            <a:ext cx="255274" cy="20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EDD736-E016-5938-88E2-1B6375441ACD}"/>
              </a:ext>
            </a:extLst>
          </p:cNvPr>
          <p:cNvSpPr/>
          <p:nvPr/>
        </p:nvSpPr>
        <p:spPr bwMode="white">
          <a:xfrm>
            <a:off x="1125825" y="5380587"/>
            <a:ext cx="217456" cy="20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7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E4F53E-CCCA-902B-A6D8-0D3C161D6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9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36CCBD-B379-66FE-926C-36708E00643A}"/>
              </a:ext>
            </a:extLst>
          </p:cNvPr>
          <p:cNvSpPr/>
          <p:nvPr/>
        </p:nvSpPr>
        <p:spPr bwMode="white">
          <a:xfrm>
            <a:off x="1131173" y="2580891"/>
            <a:ext cx="218975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15E261-3A0E-F9A5-8C02-A0F00BAA04F4}"/>
              </a:ext>
            </a:extLst>
          </p:cNvPr>
          <p:cNvSpPr/>
          <p:nvPr/>
        </p:nvSpPr>
        <p:spPr bwMode="white">
          <a:xfrm>
            <a:off x="1112132" y="3076541"/>
            <a:ext cx="247537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A9B1AFF-6B8F-3204-023C-D3902A28F81E}"/>
              </a:ext>
            </a:extLst>
          </p:cNvPr>
          <p:cNvSpPr/>
          <p:nvPr/>
        </p:nvSpPr>
        <p:spPr bwMode="white">
          <a:xfrm>
            <a:off x="1131173" y="3553127"/>
            <a:ext cx="228495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C97309-1C6B-5012-BDCB-6B402829F09F}"/>
              </a:ext>
            </a:extLst>
          </p:cNvPr>
          <p:cNvSpPr/>
          <p:nvPr/>
        </p:nvSpPr>
        <p:spPr bwMode="white">
          <a:xfrm>
            <a:off x="1140694" y="4039245"/>
            <a:ext cx="209454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4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4E6E92-5E2C-2CB6-66C2-9DC4395ED2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1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D2F3C0-5230-7535-FCFF-0859EB71A46D}"/>
              </a:ext>
            </a:extLst>
          </p:cNvPr>
          <p:cNvSpPr/>
          <p:nvPr/>
        </p:nvSpPr>
        <p:spPr bwMode="white">
          <a:xfrm>
            <a:off x="1997553" y="1560007"/>
            <a:ext cx="218975" cy="2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35D6E8-2F98-7D0B-A7D8-CA78744B723F}"/>
              </a:ext>
            </a:extLst>
          </p:cNvPr>
          <p:cNvSpPr/>
          <p:nvPr/>
        </p:nvSpPr>
        <p:spPr bwMode="white">
          <a:xfrm>
            <a:off x="2007074" y="2055248"/>
            <a:ext cx="209454" cy="200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4F402E-7B6C-3F97-ECE3-6D99A4652111}"/>
              </a:ext>
            </a:extLst>
          </p:cNvPr>
          <p:cNvSpPr/>
          <p:nvPr/>
        </p:nvSpPr>
        <p:spPr bwMode="white">
          <a:xfrm>
            <a:off x="2007074" y="3026683"/>
            <a:ext cx="190413" cy="200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096AB7-7D6B-A613-8545-6B3370BE76F6}"/>
              </a:ext>
            </a:extLst>
          </p:cNvPr>
          <p:cNvSpPr/>
          <p:nvPr/>
        </p:nvSpPr>
        <p:spPr bwMode="white">
          <a:xfrm>
            <a:off x="1988033" y="3988594"/>
            <a:ext cx="257057" cy="20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056BF2D-A968-BD7F-1584-167C2F7CD42C}"/>
              </a:ext>
            </a:extLst>
          </p:cNvPr>
          <p:cNvSpPr/>
          <p:nvPr/>
        </p:nvSpPr>
        <p:spPr bwMode="white">
          <a:xfrm>
            <a:off x="2064198" y="4474311"/>
            <a:ext cx="228495" cy="20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2023-07-16T10:41:11Z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