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2" r:id="rId4"/>
    <p:sldId id="261" r:id="rId5"/>
    <p:sldId id="260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144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4FB033D-ADE2-8E4F-51B1-F7A672E491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20" b="26846"/>
          <a:stretch/>
        </p:blipFill>
        <p:spPr>
          <a:xfrm>
            <a:off x="4148228" y="3342686"/>
            <a:ext cx="4048714" cy="7315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15B8BC8A-A4BF-731F-51AF-7F4B29DCBB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86" b="52179"/>
          <a:stretch/>
        </p:blipFill>
        <p:spPr>
          <a:xfrm>
            <a:off x="3306400" y="1884000"/>
            <a:ext cx="5456600" cy="1113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1A5BAEB-9E1C-E779-54EE-55E163FF80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06829"/>
            <a:ext cx="11335374" cy="65426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14F0732-C589-EC89-3520-9A5FA7FAB692}"/>
              </a:ext>
            </a:extLst>
          </p:cNvPr>
          <p:cNvSpPr/>
          <p:nvPr/>
        </p:nvSpPr>
        <p:spPr bwMode="white">
          <a:xfrm>
            <a:off x="1137549" y="4556077"/>
            <a:ext cx="187361" cy="2062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837D8E8-A573-F2A3-CC35-F1F2A997EA08}"/>
              </a:ext>
            </a:extLst>
          </p:cNvPr>
          <p:cNvSpPr/>
          <p:nvPr/>
        </p:nvSpPr>
        <p:spPr bwMode="white">
          <a:xfrm>
            <a:off x="1137549" y="5024745"/>
            <a:ext cx="187361" cy="196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64F9927-9302-1AF6-1A26-AB28BC2F0B0A}"/>
              </a:ext>
            </a:extLst>
          </p:cNvPr>
          <p:cNvSpPr/>
          <p:nvPr/>
        </p:nvSpPr>
        <p:spPr bwMode="white">
          <a:xfrm>
            <a:off x="1109446" y="5484041"/>
            <a:ext cx="224833" cy="2062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E8F17AA-BC0A-9E1A-E007-C9ABA8AEF37C}"/>
              </a:ext>
            </a:extLst>
          </p:cNvPr>
          <p:cNvSpPr/>
          <p:nvPr/>
        </p:nvSpPr>
        <p:spPr bwMode="white">
          <a:xfrm>
            <a:off x="1109446" y="5952710"/>
            <a:ext cx="224833" cy="196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6EFD9E1-871A-7E4C-5A7A-67CD1FA150EF}"/>
              </a:ext>
            </a:extLst>
          </p:cNvPr>
          <p:cNvSpPr/>
          <p:nvPr/>
        </p:nvSpPr>
        <p:spPr bwMode="white">
          <a:xfrm>
            <a:off x="1137549" y="6412006"/>
            <a:ext cx="187361" cy="2062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647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9B94A12-95BB-E7B9-5AD9-1A4A16FB4C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919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5143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E9EE24A-AC6B-EF4E-1A0D-BC8CF4A3E1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301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22AC6B3-97D8-A9F9-5F8A-3C53FC77CECC}"/>
              </a:ext>
            </a:extLst>
          </p:cNvPr>
          <p:cNvSpPr/>
          <p:nvPr/>
        </p:nvSpPr>
        <p:spPr bwMode="white">
          <a:xfrm>
            <a:off x="1312066" y="2114597"/>
            <a:ext cx="8332677" cy="9154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5C0EC83-1E70-82F8-E9BB-E564EB5310DD}"/>
              </a:ext>
            </a:extLst>
          </p:cNvPr>
          <p:cNvSpPr/>
          <p:nvPr/>
        </p:nvSpPr>
        <p:spPr bwMode="white">
          <a:xfrm>
            <a:off x="683702" y="4899067"/>
            <a:ext cx="218975" cy="2097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99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2023-07-16T10:17:23Z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