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B15320-B73E-175F-A110-F16E8A887F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00" b="11784"/>
          <a:stretch/>
        </p:blipFill>
        <p:spPr>
          <a:xfrm>
            <a:off x="4130085" y="3212058"/>
            <a:ext cx="3809229" cy="1158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5B8BC8A-A4BF-731F-51AF-7F4B29DCBB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6" b="52179"/>
          <a:stretch/>
        </p:blipFill>
        <p:spPr>
          <a:xfrm>
            <a:off x="3306400" y="1884000"/>
            <a:ext cx="5456600" cy="111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6A1F1D-36AA-610F-E6B5-AAF5E4D4F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5" y="621258"/>
            <a:ext cx="11520000" cy="246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1E7522-95A2-4D72-1890-EA363B959C5B}"/>
              </a:ext>
            </a:extLst>
          </p:cNvPr>
          <p:cNvSpPr/>
          <p:nvPr/>
        </p:nvSpPr>
        <p:spPr bwMode="white">
          <a:xfrm>
            <a:off x="2024751" y="2701851"/>
            <a:ext cx="476033" cy="20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C96567-CFD5-8814-F569-CE8FC86FA932}"/>
              </a:ext>
            </a:extLst>
          </p:cNvPr>
          <p:cNvSpPr/>
          <p:nvPr/>
        </p:nvSpPr>
        <p:spPr bwMode="white">
          <a:xfrm>
            <a:off x="5376024" y="2701851"/>
            <a:ext cx="514115" cy="20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DB8BAA1-536E-82A3-7EE4-F93F3C268D57}"/>
              </a:ext>
            </a:extLst>
          </p:cNvPr>
          <p:cNvSpPr/>
          <p:nvPr/>
        </p:nvSpPr>
        <p:spPr bwMode="white">
          <a:xfrm>
            <a:off x="8755858" y="2701851"/>
            <a:ext cx="580760" cy="20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52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40958B-D8BF-40AC-D5F9-4F659CA097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28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BFACFC-A0F4-1E7E-2DA8-234AC6E3C262}"/>
              </a:ext>
            </a:extLst>
          </p:cNvPr>
          <p:cNvSpPr/>
          <p:nvPr/>
        </p:nvSpPr>
        <p:spPr bwMode="white">
          <a:xfrm>
            <a:off x="1112132" y="1283767"/>
            <a:ext cx="247537" cy="199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C6F48B-4429-4F51-9578-9DDC7B2226CF}"/>
              </a:ext>
            </a:extLst>
          </p:cNvPr>
          <p:cNvSpPr/>
          <p:nvPr/>
        </p:nvSpPr>
        <p:spPr bwMode="white">
          <a:xfrm>
            <a:off x="1140694" y="2778936"/>
            <a:ext cx="209454" cy="209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2313F8E-5AAA-1799-EEF8-70CB8FBBDA3D}"/>
              </a:ext>
            </a:extLst>
          </p:cNvPr>
          <p:cNvSpPr/>
          <p:nvPr/>
        </p:nvSpPr>
        <p:spPr bwMode="white">
          <a:xfrm>
            <a:off x="1112132" y="4274106"/>
            <a:ext cx="247537" cy="209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2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540A99-C68E-2744-B244-15C3306D7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52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272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623222-AE47-2569-4363-5FBBE140B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1" y="621257"/>
            <a:ext cx="11520000" cy="3921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4B3F94F-8728-11A8-E504-3AAAEA76B05E}"/>
              </a:ext>
            </a:extLst>
          </p:cNvPr>
          <p:cNvSpPr/>
          <p:nvPr/>
        </p:nvSpPr>
        <p:spPr bwMode="white">
          <a:xfrm>
            <a:off x="981572" y="1241449"/>
            <a:ext cx="228495" cy="209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A94BF24-41D8-22DC-C848-C3BCD464549C}"/>
              </a:ext>
            </a:extLst>
          </p:cNvPr>
          <p:cNvSpPr/>
          <p:nvPr/>
        </p:nvSpPr>
        <p:spPr bwMode="white">
          <a:xfrm>
            <a:off x="1010134" y="1728062"/>
            <a:ext cx="180892" cy="20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2A47AF-7219-7B0F-F307-E47E1939A02E}"/>
              </a:ext>
            </a:extLst>
          </p:cNvPr>
          <p:cNvSpPr/>
          <p:nvPr/>
        </p:nvSpPr>
        <p:spPr bwMode="white">
          <a:xfrm>
            <a:off x="1010134" y="2205133"/>
            <a:ext cx="180892" cy="20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C1CB1E-7CDC-9D73-9F16-7FA2199C65F8}"/>
              </a:ext>
            </a:extLst>
          </p:cNvPr>
          <p:cNvSpPr/>
          <p:nvPr/>
        </p:nvSpPr>
        <p:spPr bwMode="white">
          <a:xfrm>
            <a:off x="1590894" y="3131996"/>
            <a:ext cx="2970220" cy="580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F18DA69-9955-3F29-2B6E-DC2B65652187}"/>
              </a:ext>
            </a:extLst>
          </p:cNvPr>
          <p:cNvSpPr/>
          <p:nvPr/>
        </p:nvSpPr>
        <p:spPr bwMode="white">
          <a:xfrm>
            <a:off x="2533440" y="3865341"/>
            <a:ext cx="4063302" cy="597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67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2023-07-16T10:14:18Z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